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4" r:id="rId6"/>
    <p:sldId id="268" r:id="rId7"/>
    <p:sldId id="273" r:id="rId8"/>
    <p:sldId id="271" r:id="rId9"/>
    <p:sldId id="275" r:id="rId10"/>
    <p:sldId id="276" r:id="rId11"/>
    <p:sldId id="27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DEE419-2867-4DC8-B703-75156C0E72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B964CE-736C-4E36-B569-1A0B3FD6BC5B}">
      <dgm:prSet/>
      <dgm:spPr/>
      <dgm:t>
        <a:bodyPr/>
        <a:lstStyle/>
        <a:p>
          <a:r>
            <a:rPr lang="en-US" dirty="0"/>
            <a:t>Aim of the Project</a:t>
          </a:r>
        </a:p>
      </dgm:t>
    </dgm:pt>
    <dgm:pt modelId="{64E102FC-83F0-44EC-9D41-600DCE8C4B80}" type="parTrans" cxnId="{BBB0EA0A-93DE-4C59-9A73-B12E1F6822A9}">
      <dgm:prSet/>
      <dgm:spPr/>
      <dgm:t>
        <a:bodyPr/>
        <a:lstStyle/>
        <a:p>
          <a:endParaRPr lang="en-US"/>
        </a:p>
      </dgm:t>
    </dgm:pt>
    <dgm:pt modelId="{35DDF093-6238-4513-935E-349855D862F4}" type="sibTrans" cxnId="{BBB0EA0A-93DE-4C59-9A73-B12E1F6822A9}">
      <dgm:prSet/>
      <dgm:spPr/>
      <dgm:t>
        <a:bodyPr/>
        <a:lstStyle/>
        <a:p>
          <a:endParaRPr lang="en-US"/>
        </a:p>
      </dgm:t>
    </dgm:pt>
    <dgm:pt modelId="{A8EDF8F6-68DF-4F1E-93B9-08ED0796C662}">
      <dgm:prSet/>
      <dgm:spPr/>
      <dgm:t>
        <a:bodyPr/>
        <a:lstStyle/>
        <a:p>
          <a:r>
            <a:rPr lang="en-US"/>
            <a:t>Project Idea</a:t>
          </a:r>
        </a:p>
      </dgm:t>
    </dgm:pt>
    <dgm:pt modelId="{8D126994-F2F2-45D9-8D5E-1F833758CD00}" type="parTrans" cxnId="{4ED8389D-A8B5-4F57-8B9D-B98C9F68D085}">
      <dgm:prSet/>
      <dgm:spPr/>
      <dgm:t>
        <a:bodyPr/>
        <a:lstStyle/>
        <a:p>
          <a:endParaRPr lang="en-US"/>
        </a:p>
      </dgm:t>
    </dgm:pt>
    <dgm:pt modelId="{DAB23766-627D-4D12-A92B-40C7102D6CDA}" type="sibTrans" cxnId="{4ED8389D-A8B5-4F57-8B9D-B98C9F68D085}">
      <dgm:prSet/>
      <dgm:spPr/>
      <dgm:t>
        <a:bodyPr/>
        <a:lstStyle/>
        <a:p>
          <a:endParaRPr lang="en-US"/>
        </a:p>
      </dgm:t>
    </dgm:pt>
    <dgm:pt modelId="{A17C0CDA-6B21-44F8-8D22-57E8D259BAB6}">
      <dgm:prSet/>
      <dgm:spPr/>
      <dgm:t>
        <a:bodyPr/>
        <a:lstStyle/>
        <a:p>
          <a:r>
            <a:rPr lang="en-US"/>
            <a:t>Elaboration of Problem Statement</a:t>
          </a:r>
        </a:p>
      </dgm:t>
    </dgm:pt>
    <dgm:pt modelId="{22DA88F0-59D6-4DEA-88B3-12A96609FEA2}" type="parTrans" cxnId="{7A61F30D-585F-4609-AD5C-6F83D0053593}">
      <dgm:prSet/>
      <dgm:spPr/>
      <dgm:t>
        <a:bodyPr/>
        <a:lstStyle/>
        <a:p>
          <a:endParaRPr lang="en-US"/>
        </a:p>
      </dgm:t>
    </dgm:pt>
    <dgm:pt modelId="{6C9EDFF7-AE87-4A52-9803-AF56EBAB07FD}" type="sibTrans" cxnId="{7A61F30D-585F-4609-AD5C-6F83D0053593}">
      <dgm:prSet/>
      <dgm:spPr/>
      <dgm:t>
        <a:bodyPr/>
        <a:lstStyle/>
        <a:p>
          <a:endParaRPr lang="en-US"/>
        </a:p>
      </dgm:t>
    </dgm:pt>
    <dgm:pt modelId="{5F1B0013-D3AF-4E74-A602-A8C6769A78CC}">
      <dgm:prSet/>
      <dgm:spPr/>
      <dgm:t>
        <a:bodyPr/>
        <a:lstStyle/>
        <a:p>
          <a:r>
            <a:rPr lang="en-US"/>
            <a:t>Brief overview of the project</a:t>
          </a:r>
        </a:p>
      </dgm:t>
    </dgm:pt>
    <dgm:pt modelId="{C954B57E-E4AD-4180-A978-4105819392C6}" type="parTrans" cxnId="{670BD08E-2AD6-491A-94F1-60E3F8C52837}">
      <dgm:prSet/>
      <dgm:spPr/>
      <dgm:t>
        <a:bodyPr/>
        <a:lstStyle/>
        <a:p>
          <a:endParaRPr lang="en-US"/>
        </a:p>
      </dgm:t>
    </dgm:pt>
    <dgm:pt modelId="{EE908966-AD70-4D28-B9FC-D2E5874F9E88}" type="sibTrans" cxnId="{670BD08E-2AD6-491A-94F1-60E3F8C52837}">
      <dgm:prSet/>
      <dgm:spPr/>
      <dgm:t>
        <a:bodyPr/>
        <a:lstStyle/>
        <a:p>
          <a:endParaRPr lang="en-US"/>
        </a:p>
      </dgm:t>
    </dgm:pt>
    <dgm:pt modelId="{72B38132-7FF6-41B2-8675-5B558914545D}">
      <dgm:prSet/>
      <dgm:spPr/>
      <dgm:t>
        <a:bodyPr/>
        <a:lstStyle/>
        <a:p>
          <a:r>
            <a:rPr lang="en-US"/>
            <a:t>OOP Concepts used from each Module</a:t>
          </a:r>
        </a:p>
      </dgm:t>
    </dgm:pt>
    <dgm:pt modelId="{2CFBBB73-8C1A-40B4-9EFC-B5AC79680981}" type="parTrans" cxnId="{F6AC5D16-46BA-4D55-82A0-AE5221CF7744}">
      <dgm:prSet/>
      <dgm:spPr/>
      <dgm:t>
        <a:bodyPr/>
        <a:lstStyle/>
        <a:p>
          <a:endParaRPr lang="en-US"/>
        </a:p>
      </dgm:t>
    </dgm:pt>
    <dgm:pt modelId="{84C34712-6A99-4B49-A1CF-F9F0D1AA5C31}" type="sibTrans" cxnId="{F6AC5D16-46BA-4D55-82A0-AE5221CF7744}">
      <dgm:prSet/>
      <dgm:spPr/>
      <dgm:t>
        <a:bodyPr/>
        <a:lstStyle/>
        <a:p>
          <a:endParaRPr lang="en-US"/>
        </a:p>
      </dgm:t>
    </dgm:pt>
    <dgm:pt modelId="{FC466EA7-AC13-4BE2-833C-3EC144115467}">
      <dgm:prSet/>
      <dgm:spPr/>
      <dgm:t>
        <a:bodyPr/>
        <a:lstStyle/>
        <a:p>
          <a:r>
            <a:rPr lang="en-US"/>
            <a:t>Project Members</a:t>
          </a:r>
        </a:p>
      </dgm:t>
    </dgm:pt>
    <dgm:pt modelId="{344DB2A8-3CF5-42CA-8F6D-B8AA3F7AE51E}" type="parTrans" cxnId="{890488C8-00FC-4552-84AD-73D1259BFC7F}">
      <dgm:prSet/>
      <dgm:spPr/>
      <dgm:t>
        <a:bodyPr/>
        <a:lstStyle/>
        <a:p>
          <a:endParaRPr lang="en-US"/>
        </a:p>
      </dgm:t>
    </dgm:pt>
    <dgm:pt modelId="{EBF0B3C4-C0C1-4461-983F-4E1754B656B3}" type="sibTrans" cxnId="{890488C8-00FC-4552-84AD-73D1259BFC7F}">
      <dgm:prSet/>
      <dgm:spPr/>
      <dgm:t>
        <a:bodyPr/>
        <a:lstStyle/>
        <a:p>
          <a:endParaRPr lang="en-US"/>
        </a:p>
      </dgm:t>
    </dgm:pt>
    <dgm:pt modelId="{9481A86C-5A82-4BA8-A9B3-E6A0AF5761BF}" type="pres">
      <dgm:prSet presAssocID="{A7DEE419-2867-4DC8-B703-75156C0E7203}" presName="root" presStyleCnt="0">
        <dgm:presLayoutVars>
          <dgm:dir/>
          <dgm:resizeHandles val="exact"/>
        </dgm:presLayoutVars>
      </dgm:prSet>
      <dgm:spPr/>
    </dgm:pt>
    <dgm:pt modelId="{1884C615-B26F-4AAC-8A2A-23E98D64C29C}" type="pres">
      <dgm:prSet presAssocID="{FEB964CE-736C-4E36-B569-1A0B3FD6BC5B}" presName="compNode" presStyleCnt="0"/>
      <dgm:spPr/>
    </dgm:pt>
    <dgm:pt modelId="{525C38C8-C042-4A71-AC1F-2A618D3428A4}" type="pres">
      <dgm:prSet presAssocID="{FEB964CE-736C-4E36-B569-1A0B3FD6BC5B}" presName="bgRect" presStyleLbl="bgShp" presStyleIdx="0" presStyleCnt="6"/>
      <dgm:spPr/>
    </dgm:pt>
    <dgm:pt modelId="{5548FDF4-E5F8-45DE-B6E9-D0076376FA5B}" type="pres">
      <dgm:prSet presAssocID="{FEB964CE-736C-4E36-B569-1A0B3FD6BC5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F9A79C6-347C-452B-8FCC-8BB33C01B74B}" type="pres">
      <dgm:prSet presAssocID="{FEB964CE-736C-4E36-B569-1A0B3FD6BC5B}" presName="spaceRect" presStyleCnt="0"/>
      <dgm:spPr/>
    </dgm:pt>
    <dgm:pt modelId="{8478979B-8B83-4A0E-98B5-562C81703EB7}" type="pres">
      <dgm:prSet presAssocID="{FEB964CE-736C-4E36-B569-1A0B3FD6BC5B}" presName="parTx" presStyleLbl="revTx" presStyleIdx="0" presStyleCnt="6">
        <dgm:presLayoutVars>
          <dgm:chMax val="0"/>
          <dgm:chPref val="0"/>
        </dgm:presLayoutVars>
      </dgm:prSet>
      <dgm:spPr/>
    </dgm:pt>
    <dgm:pt modelId="{D06B5AC3-9A82-4741-83EF-0E818B538B3A}" type="pres">
      <dgm:prSet presAssocID="{35DDF093-6238-4513-935E-349855D862F4}" presName="sibTrans" presStyleCnt="0"/>
      <dgm:spPr/>
    </dgm:pt>
    <dgm:pt modelId="{FEDBBA3B-0F55-4254-8400-CBAF6384E516}" type="pres">
      <dgm:prSet presAssocID="{A8EDF8F6-68DF-4F1E-93B9-08ED0796C662}" presName="compNode" presStyleCnt="0"/>
      <dgm:spPr/>
    </dgm:pt>
    <dgm:pt modelId="{560607DB-2BB7-4DC0-88FC-D02C1AC43B6F}" type="pres">
      <dgm:prSet presAssocID="{A8EDF8F6-68DF-4F1E-93B9-08ED0796C662}" presName="bgRect" presStyleLbl="bgShp" presStyleIdx="1" presStyleCnt="6"/>
      <dgm:spPr/>
    </dgm:pt>
    <dgm:pt modelId="{DD541BC6-17E0-4D2B-91DA-C8E5708143F5}" type="pres">
      <dgm:prSet presAssocID="{A8EDF8F6-68DF-4F1E-93B9-08ED0796C66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D7248B3-5471-4AE1-A045-3503EBCA04EA}" type="pres">
      <dgm:prSet presAssocID="{A8EDF8F6-68DF-4F1E-93B9-08ED0796C662}" presName="spaceRect" presStyleCnt="0"/>
      <dgm:spPr/>
    </dgm:pt>
    <dgm:pt modelId="{C67164FE-97F1-4000-A594-2D56B587C694}" type="pres">
      <dgm:prSet presAssocID="{A8EDF8F6-68DF-4F1E-93B9-08ED0796C662}" presName="parTx" presStyleLbl="revTx" presStyleIdx="1" presStyleCnt="6">
        <dgm:presLayoutVars>
          <dgm:chMax val="0"/>
          <dgm:chPref val="0"/>
        </dgm:presLayoutVars>
      </dgm:prSet>
      <dgm:spPr/>
    </dgm:pt>
    <dgm:pt modelId="{CA3818DB-1FB2-4E87-973B-2DA7F7A43A79}" type="pres">
      <dgm:prSet presAssocID="{DAB23766-627D-4D12-A92B-40C7102D6CDA}" presName="sibTrans" presStyleCnt="0"/>
      <dgm:spPr/>
    </dgm:pt>
    <dgm:pt modelId="{33BBDC7B-6141-42CA-AE0D-1B47EF5049F0}" type="pres">
      <dgm:prSet presAssocID="{A17C0CDA-6B21-44F8-8D22-57E8D259BAB6}" presName="compNode" presStyleCnt="0"/>
      <dgm:spPr/>
    </dgm:pt>
    <dgm:pt modelId="{CCBC0425-9835-49C3-802C-A45AA3B34F3C}" type="pres">
      <dgm:prSet presAssocID="{A17C0CDA-6B21-44F8-8D22-57E8D259BAB6}" presName="bgRect" presStyleLbl="bgShp" presStyleIdx="2" presStyleCnt="6"/>
      <dgm:spPr/>
    </dgm:pt>
    <dgm:pt modelId="{16802AC0-F0EA-4BE2-8465-511365DF237C}" type="pres">
      <dgm:prSet presAssocID="{A17C0CDA-6B21-44F8-8D22-57E8D259BAB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2ADF681-D164-4B69-B598-FD1AB98BAF58}" type="pres">
      <dgm:prSet presAssocID="{A17C0CDA-6B21-44F8-8D22-57E8D259BAB6}" presName="spaceRect" presStyleCnt="0"/>
      <dgm:spPr/>
    </dgm:pt>
    <dgm:pt modelId="{0E6B1705-F4D2-40DE-ABF6-7451B5D968B5}" type="pres">
      <dgm:prSet presAssocID="{A17C0CDA-6B21-44F8-8D22-57E8D259BAB6}" presName="parTx" presStyleLbl="revTx" presStyleIdx="2" presStyleCnt="6">
        <dgm:presLayoutVars>
          <dgm:chMax val="0"/>
          <dgm:chPref val="0"/>
        </dgm:presLayoutVars>
      </dgm:prSet>
      <dgm:spPr/>
    </dgm:pt>
    <dgm:pt modelId="{02AAD4C8-9713-46B7-96C4-A1D5058B709F}" type="pres">
      <dgm:prSet presAssocID="{6C9EDFF7-AE87-4A52-9803-AF56EBAB07FD}" presName="sibTrans" presStyleCnt="0"/>
      <dgm:spPr/>
    </dgm:pt>
    <dgm:pt modelId="{91AFF143-0895-400C-809F-082C7CA5E0D3}" type="pres">
      <dgm:prSet presAssocID="{5F1B0013-D3AF-4E74-A602-A8C6769A78CC}" presName="compNode" presStyleCnt="0"/>
      <dgm:spPr/>
    </dgm:pt>
    <dgm:pt modelId="{C7E37E3E-50C6-4220-BE42-FFF555CA3686}" type="pres">
      <dgm:prSet presAssocID="{5F1B0013-D3AF-4E74-A602-A8C6769A78CC}" presName="bgRect" presStyleLbl="bgShp" presStyleIdx="3" presStyleCnt="6"/>
      <dgm:spPr/>
    </dgm:pt>
    <dgm:pt modelId="{5A8C376F-B2E7-4E2A-B079-98288981CBD8}" type="pres">
      <dgm:prSet presAssocID="{5F1B0013-D3AF-4E74-A602-A8C6769A78C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E924B5A-0EA3-479A-95BB-056E694F236B}" type="pres">
      <dgm:prSet presAssocID="{5F1B0013-D3AF-4E74-A602-A8C6769A78CC}" presName="spaceRect" presStyleCnt="0"/>
      <dgm:spPr/>
    </dgm:pt>
    <dgm:pt modelId="{654E1B09-AF7D-458C-A3D9-8C7509986949}" type="pres">
      <dgm:prSet presAssocID="{5F1B0013-D3AF-4E74-A602-A8C6769A78CC}" presName="parTx" presStyleLbl="revTx" presStyleIdx="3" presStyleCnt="6">
        <dgm:presLayoutVars>
          <dgm:chMax val="0"/>
          <dgm:chPref val="0"/>
        </dgm:presLayoutVars>
      </dgm:prSet>
      <dgm:spPr/>
    </dgm:pt>
    <dgm:pt modelId="{55BD6DFC-ECC6-4D32-BACC-76415DD34839}" type="pres">
      <dgm:prSet presAssocID="{EE908966-AD70-4D28-B9FC-D2E5874F9E88}" presName="sibTrans" presStyleCnt="0"/>
      <dgm:spPr/>
    </dgm:pt>
    <dgm:pt modelId="{FF78CD3F-5682-4A3F-A636-B1FA83E2BAD9}" type="pres">
      <dgm:prSet presAssocID="{72B38132-7FF6-41B2-8675-5B558914545D}" presName="compNode" presStyleCnt="0"/>
      <dgm:spPr/>
    </dgm:pt>
    <dgm:pt modelId="{C091D0EB-E14D-4972-93CF-060396E13D68}" type="pres">
      <dgm:prSet presAssocID="{72B38132-7FF6-41B2-8675-5B558914545D}" presName="bgRect" presStyleLbl="bgShp" presStyleIdx="4" presStyleCnt="6"/>
      <dgm:spPr/>
    </dgm:pt>
    <dgm:pt modelId="{BFFB464E-C50D-4355-ADA2-258A3FA5266B}" type="pres">
      <dgm:prSet presAssocID="{72B38132-7FF6-41B2-8675-5B558914545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2497212-FCF4-4319-A280-BE2E7F49F229}" type="pres">
      <dgm:prSet presAssocID="{72B38132-7FF6-41B2-8675-5B558914545D}" presName="spaceRect" presStyleCnt="0"/>
      <dgm:spPr/>
    </dgm:pt>
    <dgm:pt modelId="{9CAA8DA5-3210-47DC-AB27-007B5982F7DF}" type="pres">
      <dgm:prSet presAssocID="{72B38132-7FF6-41B2-8675-5B558914545D}" presName="parTx" presStyleLbl="revTx" presStyleIdx="4" presStyleCnt="6">
        <dgm:presLayoutVars>
          <dgm:chMax val="0"/>
          <dgm:chPref val="0"/>
        </dgm:presLayoutVars>
      </dgm:prSet>
      <dgm:spPr/>
    </dgm:pt>
    <dgm:pt modelId="{88F62813-6112-420B-A2F5-AEBBFD7EA17B}" type="pres">
      <dgm:prSet presAssocID="{84C34712-6A99-4B49-A1CF-F9F0D1AA5C31}" presName="sibTrans" presStyleCnt="0"/>
      <dgm:spPr/>
    </dgm:pt>
    <dgm:pt modelId="{8F962F0E-7B6E-4DDE-A300-C0A2D3B79757}" type="pres">
      <dgm:prSet presAssocID="{FC466EA7-AC13-4BE2-833C-3EC144115467}" presName="compNode" presStyleCnt="0"/>
      <dgm:spPr/>
    </dgm:pt>
    <dgm:pt modelId="{EB589067-4059-4CC5-8DFB-DFD95F59BE1E}" type="pres">
      <dgm:prSet presAssocID="{FC466EA7-AC13-4BE2-833C-3EC144115467}" presName="bgRect" presStyleLbl="bgShp" presStyleIdx="5" presStyleCnt="6"/>
      <dgm:spPr/>
    </dgm:pt>
    <dgm:pt modelId="{A49E5F1F-DACD-4A99-973F-43A0E2961AF6}" type="pres">
      <dgm:prSet presAssocID="{FC466EA7-AC13-4BE2-833C-3EC14411546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39E02F0-7037-46A7-B01F-91DCE9716355}" type="pres">
      <dgm:prSet presAssocID="{FC466EA7-AC13-4BE2-833C-3EC144115467}" presName="spaceRect" presStyleCnt="0"/>
      <dgm:spPr/>
    </dgm:pt>
    <dgm:pt modelId="{408E83FC-C7C9-406D-9C1B-C0C06027A2E9}" type="pres">
      <dgm:prSet presAssocID="{FC466EA7-AC13-4BE2-833C-3EC14411546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BB0EA0A-93DE-4C59-9A73-B12E1F6822A9}" srcId="{A7DEE419-2867-4DC8-B703-75156C0E7203}" destId="{FEB964CE-736C-4E36-B569-1A0B3FD6BC5B}" srcOrd="0" destOrd="0" parTransId="{64E102FC-83F0-44EC-9D41-600DCE8C4B80}" sibTransId="{35DDF093-6238-4513-935E-349855D862F4}"/>
    <dgm:cxn modelId="{7A61F30D-585F-4609-AD5C-6F83D0053593}" srcId="{A7DEE419-2867-4DC8-B703-75156C0E7203}" destId="{A17C0CDA-6B21-44F8-8D22-57E8D259BAB6}" srcOrd="2" destOrd="0" parTransId="{22DA88F0-59D6-4DEA-88B3-12A96609FEA2}" sibTransId="{6C9EDFF7-AE87-4A52-9803-AF56EBAB07FD}"/>
    <dgm:cxn modelId="{F6AC5D16-46BA-4D55-82A0-AE5221CF7744}" srcId="{A7DEE419-2867-4DC8-B703-75156C0E7203}" destId="{72B38132-7FF6-41B2-8675-5B558914545D}" srcOrd="4" destOrd="0" parTransId="{2CFBBB73-8C1A-40B4-9EFC-B5AC79680981}" sibTransId="{84C34712-6A99-4B49-A1CF-F9F0D1AA5C31}"/>
    <dgm:cxn modelId="{3B5DAE5C-9DDB-459E-8DE9-1A4A866CF993}" type="presOf" srcId="{FEB964CE-736C-4E36-B569-1A0B3FD6BC5B}" destId="{8478979B-8B83-4A0E-98B5-562C81703EB7}" srcOrd="0" destOrd="0" presId="urn:microsoft.com/office/officeart/2018/2/layout/IconVerticalSolidList"/>
    <dgm:cxn modelId="{5B493042-AA32-4A3D-91D0-67EBA3BA98CF}" type="presOf" srcId="{A8EDF8F6-68DF-4F1E-93B9-08ED0796C662}" destId="{C67164FE-97F1-4000-A594-2D56B587C694}" srcOrd="0" destOrd="0" presId="urn:microsoft.com/office/officeart/2018/2/layout/IconVerticalSolidList"/>
    <dgm:cxn modelId="{D931CC49-B94E-4AE2-B53A-B3AB674558DF}" type="presOf" srcId="{FC466EA7-AC13-4BE2-833C-3EC144115467}" destId="{408E83FC-C7C9-406D-9C1B-C0C06027A2E9}" srcOrd="0" destOrd="0" presId="urn:microsoft.com/office/officeart/2018/2/layout/IconVerticalSolidList"/>
    <dgm:cxn modelId="{670BD08E-2AD6-491A-94F1-60E3F8C52837}" srcId="{A7DEE419-2867-4DC8-B703-75156C0E7203}" destId="{5F1B0013-D3AF-4E74-A602-A8C6769A78CC}" srcOrd="3" destOrd="0" parTransId="{C954B57E-E4AD-4180-A978-4105819392C6}" sibTransId="{EE908966-AD70-4D28-B9FC-D2E5874F9E88}"/>
    <dgm:cxn modelId="{4ED8389D-A8B5-4F57-8B9D-B98C9F68D085}" srcId="{A7DEE419-2867-4DC8-B703-75156C0E7203}" destId="{A8EDF8F6-68DF-4F1E-93B9-08ED0796C662}" srcOrd="1" destOrd="0" parTransId="{8D126994-F2F2-45D9-8D5E-1F833758CD00}" sibTransId="{DAB23766-627D-4D12-A92B-40C7102D6CDA}"/>
    <dgm:cxn modelId="{1CABEFA0-4657-4F3C-AAF7-2E2EE60936DE}" type="presOf" srcId="{A7DEE419-2867-4DC8-B703-75156C0E7203}" destId="{9481A86C-5A82-4BA8-A9B3-E6A0AF5761BF}" srcOrd="0" destOrd="0" presId="urn:microsoft.com/office/officeart/2018/2/layout/IconVerticalSolidList"/>
    <dgm:cxn modelId="{7F1FC9C5-C03F-43CF-A7D3-9158E9FA0DDF}" type="presOf" srcId="{72B38132-7FF6-41B2-8675-5B558914545D}" destId="{9CAA8DA5-3210-47DC-AB27-007B5982F7DF}" srcOrd="0" destOrd="0" presId="urn:microsoft.com/office/officeart/2018/2/layout/IconVerticalSolidList"/>
    <dgm:cxn modelId="{890488C8-00FC-4552-84AD-73D1259BFC7F}" srcId="{A7DEE419-2867-4DC8-B703-75156C0E7203}" destId="{FC466EA7-AC13-4BE2-833C-3EC144115467}" srcOrd="5" destOrd="0" parTransId="{344DB2A8-3CF5-42CA-8F6D-B8AA3F7AE51E}" sibTransId="{EBF0B3C4-C0C1-4461-983F-4E1754B656B3}"/>
    <dgm:cxn modelId="{10FD0AE9-00D8-4353-B966-8CBF63110B51}" type="presOf" srcId="{A17C0CDA-6B21-44F8-8D22-57E8D259BAB6}" destId="{0E6B1705-F4D2-40DE-ABF6-7451B5D968B5}" srcOrd="0" destOrd="0" presId="urn:microsoft.com/office/officeart/2018/2/layout/IconVerticalSolidList"/>
    <dgm:cxn modelId="{1FEC6DFF-C65E-40FA-8637-CD2D0408B095}" type="presOf" srcId="{5F1B0013-D3AF-4E74-A602-A8C6769A78CC}" destId="{654E1B09-AF7D-458C-A3D9-8C7509986949}" srcOrd="0" destOrd="0" presId="urn:microsoft.com/office/officeart/2018/2/layout/IconVerticalSolidList"/>
    <dgm:cxn modelId="{CA4C8CA5-DC86-471F-93BE-20F440852914}" type="presParOf" srcId="{9481A86C-5A82-4BA8-A9B3-E6A0AF5761BF}" destId="{1884C615-B26F-4AAC-8A2A-23E98D64C29C}" srcOrd="0" destOrd="0" presId="urn:microsoft.com/office/officeart/2018/2/layout/IconVerticalSolidList"/>
    <dgm:cxn modelId="{A338342F-64EA-4988-964A-CD29E0676A89}" type="presParOf" srcId="{1884C615-B26F-4AAC-8A2A-23E98D64C29C}" destId="{525C38C8-C042-4A71-AC1F-2A618D3428A4}" srcOrd="0" destOrd="0" presId="urn:microsoft.com/office/officeart/2018/2/layout/IconVerticalSolidList"/>
    <dgm:cxn modelId="{68752E10-55A7-4EDF-B0F6-4F2C34144F82}" type="presParOf" srcId="{1884C615-B26F-4AAC-8A2A-23E98D64C29C}" destId="{5548FDF4-E5F8-45DE-B6E9-D0076376FA5B}" srcOrd="1" destOrd="0" presId="urn:microsoft.com/office/officeart/2018/2/layout/IconVerticalSolidList"/>
    <dgm:cxn modelId="{186608D9-9771-4F24-8103-31B89B6BE16C}" type="presParOf" srcId="{1884C615-B26F-4AAC-8A2A-23E98D64C29C}" destId="{7F9A79C6-347C-452B-8FCC-8BB33C01B74B}" srcOrd="2" destOrd="0" presId="urn:microsoft.com/office/officeart/2018/2/layout/IconVerticalSolidList"/>
    <dgm:cxn modelId="{FB6AEA6D-0850-4A64-A9E6-546AFCCA9589}" type="presParOf" srcId="{1884C615-B26F-4AAC-8A2A-23E98D64C29C}" destId="{8478979B-8B83-4A0E-98B5-562C81703EB7}" srcOrd="3" destOrd="0" presId="urn:microsoft.com/office/officeart/2018/2/layout/IconVerticalSolidList"/>
    <dgm:cxn modelId="{830EC9DB-3B90-4B20-8928-5E7C6600817C}" type="presParOf" srcId="{9481A86C-5A82-4BA8-A9B3-E6A0AF5761BF}" destId="{D06B5AC3-9A82-4741-83EF-0E818B538B3A}" srcOrd="1" destOrd="0" presId="urn:microsoft.com/office/officeart/2018/2/layout/IconVerticalSolidList"/>
    <dgm:cxn modelId="{5A39CB9F-1850-404F-9BA0-BB73902BBED5}" type="presParOf" srcId="{9481A86C-5A82-4BA8-A9B3-E6A0AF5761BF}" destId="{FEDBBA3B-0F55-4254-8400-CBAF6384E516}" srcOrd="2" destOrd="0" presId="urn:microsoft.com/office/officeart/2018/2/layout/IconVerticalSolidList"/>
    <dgm:cxn modelId="{2CF1004A-0ECF-434E-966D-0EB0F6DFF9A4}" type="presParOf" srcId="{FEDBBA3B-0F55-4254-8400-CBAF6384E516}" destId="{560607DB-2BB7-4DC0-88FC-D02C1AC43B6F}" srcOrd="0" destOrd="0" presId="urn:microsoft.com/office/officeart/2018/2/layout/IconVerticalSolidList"/>
    <dgm:cxn modelId="{F55D233A-9C82-495B-BC43-4D414790A247}" type="presParOf" srcId="{FEDBBA3B-0F55-4254-8400-CBAF6384E516}" destId="{DD541BC6-17E0-4D2B-91DA-C8E5708143F5}" srcOrd="1" destOrd="0" presId="urn:microsoft.com/office/officeart/2018/2/layout/IconVerticalSolidList"/>
    <dgm:cxn modelId="{9FB89DCD-206B-4C34-839A-B9DBFD89141F}" type="presParOf" srcId="{FEDBBA3B-0F55-4254-8400-CBAF6384E516}" destId="{CD7248B3-5471-4AE1-A045-3503EBCA04EA}" srcOrd="2" destOrd="0" presId="urn:microsoft.com/office/officeart/2018/2/layout/IconVerticalSolidList"/>
    <dgm:cxn modelId="{E6142586-1C1F-48C1-B502-685F1AE49033}" type="presParOf" srcId="{FEDBBA3B-0F55-4254-8400-CBAF6384E516}" destId="{C67164FE-97F1-4000-A594-2D56B587C694}" srcOrd="3" destOrd="0" presId="urn:microsoft.com/office/officeart/2018/2/layout/IconVerticalSolidList"/>
    <dgm:cxn modelId="{623BC2B1-04D9-4300-9B54-8FD8C2568905}" type="presParOf" srcId="{9481A86C-5A82-4BA8-A9B3-E6A0AF5761BF}" destId="{CA3818DB-1FB2-4E87-973B-2DA7F7A43A79}" srcOrd="3" destOrd="0" presId="urn:microsoft.com/office/officeart/2018/2/layout/IconVerticalSolidList"/>
    <dgm:cxn modelId="{C59CCA9A-F8F2-476A-822C-334AA417D0A1}" type="presParOf" srcId="{9481A86C-5A82-4BA8-A9B3-E6A0AF5761BF}" destId="{33BBDC7B-6141-42CA-AE0D-1B47EF5049F0}" srcOrd="4" destOrd="0" presId="urn:microsoft.com/office/officeart/2018/2/layout/IconVerticalSolidList"/>
    <dgm:cxn modelId="{25A62F56-AE53-4FAE-9582-823095E0A07E}" type="presParOf" srcId="{33BBDC7B-6141-42CA-AE0D-1B47EF5049F0}" destId="{CCBC0425-9835-49C3-802C-A45AA3B34F3C}" srcOrd="0" destOrd="0" presId="urn:microsoft.com/office/officeart/2018/2/layout/IconVerticalSolidList"/>
    <dgm:cxn modelId="{71CDEA65-74A7-42B9-A49A-FF51959C76EA}" type="presParOf" srcId="{33BBDC7B-6141-42CA-AE0D-1B47EF5049F0}" destId="{16802AC0-F0EA-4BE2-8465-511365DF237C}" srcOrd="1" destOrd="0" presId="urn:microsoft.com/office/officeart/2018/2/layout/IconVerticalSolidList"/>
    <dgm:cxn modelId="{805AC094-14BB-4CB3-8685-24C5CC615AD6}" type="presParOf" srcId="{33BBDC7B-6141-42CA-AE0D-1B47EF5049F0}" destId="{12ADF681-D164-4B69-B598-FD1AB98BAF58}" srcOrd="2" destOrd="0" presId="urn:microsoft.com/office/officeart/2018/2/layout/IconVerticalSolidList"/>
    <dgm:cxn modelId="{24E52DBE-954A-46BB-AC0F-F9BAE0769E47}" type="presParOf" srcId="{33BBDC7B-6141-42CA-AE0D-1B47EF5049F0}" destId="{0E6B1705-F4D2-40DE-ABF6-7451B5D968B5}" srcOrd="3" destOrd="0" presId="urn:microsoft.com/office/officeart/2018/2/layout/IconVerticalSolidList"/>
    <dgm:cxn modelId="{3BF66A7F-38A3-405F-978F-7A77E4456005}" type="presParOf" srcId="{9481A86C-5A82-4BA8-A9B3-E6A0AF5761BF}" destId="{02AAD4C8-9713-46B7-96C4-A1D5058B709F}" srcOrd="5" destOrd="0" presId="urn:microsoft.com/office/officeart/2018/2/layout/IconVerticalSolidList"/>
    <dgm:cxn modelId="{D2A7FFEE-E4C5-472A-B654-0DFB6F1FFA60}" type="presParOf" srcId="{9481A86C-5A82-4BA8-A9B3-E6A0AF5761BF}" destId="{91AFF143-0895-400C-809F-082C7CA5E0D3}" srcOrd="6" destOrd="0" presId="urn:microsoft.com/office/officeart/2018/2/layout/IconVerticalSolidList"/>
    <dgm:cxn modelId="{4F428A05-76FC-4801-A9A3-C2C46206B5A8}" type="presParOf" srcId="{91AFF143-0895-400C-809F-082C7CA5E0D3}" destId="{C7E37E3E-50C6-4220-BE42-FFF555CA3686}" srcOrd="0" destOrd="0" presId="urn:microsoft.com/office/officeart/2018/2/layout/IconVerticalSolidList"/>
    <dgm:cxn modelId="{07B66868-B08F-4630-B551-4957C53665AF}" type="presParOf" srcId="{91AFF143-0895-400C-809F-082C7CA5E0D3}" destId="{5A8C376F-B2E7-4E2A-B079-98288981CBD8}" srcOrd="1" destOrd="0" presId="urn:microsoft.com/office/officeart/2018/2/layout/IconVerticalSolidList"/>
    <dgm:cxn modelId="{3567A364-0A15-4B14-A356-2C98011631A2}" type="presParOf" srcId="{91AFF143-0895-400C-809F-082C7CA5E0D3}" destId="{7E924B5A-0EA3-479A-95BB-056E694F236B}" srcOrd="2" destOrd="0" presId="urn:microsoft.com/office/officeart/2018/2/layout/IconVerticalSolidList"/>
    <dgm:cxn modelId="{46704267-D855-4D08-BBF6-6A7A46B1B875}" type="presParOf" srcId="{91AFF143-0895-400C-809F-082C7CA5E0D3}" destId="{654E1B09-AF7D-458C-A3D9-8C7509986949}" srcOrd="3" destOrd="0" presId="urn:microsoft.com/office/officeart/2018/2/layout/IconVerticalSolidList"/>
    <dgm:cxn modelId="{D3F972BF-B68D-47D7-8F8D-C3709332A883}" type="presParOf" srcId="{9481A86C-5A82-4BA8-A9B3-E6A0AF5761BF}" destId="{55BD6DFC-ECC6-4D32-BACC-76415DD34839}" srcOrd="7" destOrd="0" presId="urn:microsoft.com/office/officeart/2018/2/layout/IconVerticalSolidList"/>
    <dgm:cxn modelId="{6C541A5F-F974-4293-8914-D618E69C86A6}" type="presParOf" srcId="{9481A86C-5A82-4BA8-A9B3-E6A0AF5761BF}" destId="{FF78CD3F-5682-4A3F-A636-B1FA83E2BAD9}" srcOrd="8" destOrd="0" presId="urn:microsoft.com/office/officeart/2018/2/layout/IconVerticalSolidList"/>
    <dgm:cxn modelId="{C9FED61D-CC7B-492C-8EFC-BBBFFBBFBBF2}" type="presParOf" srcId="{FF78CD3F-5682-4A3F-A636-B1FA83E2BAD9}" destId="{C091D0EB-E14D-4972-93CF-060396E13D68}" srcOrd="0" destOrd="0" presId="urn:microsoft.com/office/officeart/2018/2/layout/IconVerticalSolidList"/>
    <dgm:cxn modelId="{8255BBF6-1C7F-4739-B99A-6EFB5456B5C7}" type="presParOf" srcId="{FF78CD3F-5682-4A3F-A636-B1FA83E2BAD9}" destId="{BFFB464E-C50D-4355-ADA2-258A3FA5266B}" srcOrd="1" destOrd="0" presId="urn:microsoft.com/office/officeart/2018/2/layout/IconVerticalSolidList"/>
    <dgm:cxn modelId="{C1709311-4D80-4F19-A81C-240DF163F129}" type="presParOf" srcId="{FF78CD3F-5682-4A3F-A636-B1FA83E2BAD9}" destId="{12497212-FCF4-4319-A280-BE2E7F49F229}" srcOrd="2" destOrd="0" presId="urn:microsoft.com/office/officeart/2018/2/layout/IconVerticalSolidList"/>
    <dgm:cxn modelId="{6757C17F-01C0-49CF-BBB5-3D8A91B7F39F}" type="presParOf" srcId="{FF78CD3F-5682-4A3F-A636-B1FA83E2BAD9}" destId="{9CAA8DA5-3210-47DC-AB27-007B5982F7DF}" srcOrd="3" destOrd="0" presId="urn:microsoft.com/office/officeart/2018/2/layout/IconVerticalSolidList"/>
    <dgm:cxn modelId="{1FAE197A-2765-4AF2-9DEA-D22D732D080D}" type="presParOf" srcId="{9481A86C-5A82-4BA8-A9B3-E6A0AF5761BF}" destId="{88F62813-6112-420B-A2F5-AEBBFD7EA17B}" srcOrd="9" destOrd="0" presId="urn:microsoft.com/office/officeart/2018/2/layout/IconVerticalSolidList"/>
    <dgm:cxn modelId="{106598E4-87A2-44A6-88D5-6E6825917C55}" type="presParOf" srcId="{9481A86C-5A82-4BA8-A9B3-E6A0AF5761BF}" destId="{8F962F0E-7B6E-4DDE-A300-C0A2D3B79757}" srcOrd="10" destOrd="0" presId="urn:microsoft.com/office/officeart/2018/2/layout/IconVerticalSolidList"/>
    <dgm:cxn modelId="{B79DE4CF-A172-4631-9D82-7C7F703B6AF4}" type="presParOf" srcId="{8F962F0E-7B6E-4DDE-A300-C0A2D3B79757}" destId="{EB589067-4059-4CC5-8DFB-DFD95F59BE1E}" srcOrd="0" destOrd="0" presId="urn:microsoft.com/office/officeart/2018/2/layout/IconVerticalSolidList"/>
    <dgm:cxn modelId="{5F774B88-3C79-477B-8E12-A0BC155806FB}" type="presParOf" srcId="{8F962F0E-7B6E-4DDE-A300-C0A2D3B79757}" destId="{A49E5F1F-DACD-4A99-973F-43A0E2961AF6}" srcOrd="1" destOrd="0" presId="urn:microsoft.com/office/officeart/2018/2/layout/IconVerticalSolidList"/>
    <dgm:cxn modelId="{7B36F547-0A7D-427A-9D31-24315CEC8198}" type="presParOf" srcId="{8F962F0E-7B6E-4DDE-A300-C0A2D3B79757}" destId="{839E02F0-7037-46A7-B01F-91DCE9716355}" srcOrd="2" destOrd="0" presId="urn:microsoft.com/office/officeart/2018/2/layout/IconVerticalSolidList"/>
    <dgm:cxn modelId="{4103A1AB-DFF5-43AA-AF0E-C9757ADB41D5}" type="presParOf" srcId="{8F962F0E-7B6E-4DDE-A300-C0A2D3B79757}" destId="{408E83FC-C7C9-406D-9C1B-C0C06027A2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C9B1C-FB49-47E7-B11A-E473C1BBD987}" type="doc">
      <dgm:prSet loTypeId="urn:microsoft.com/office/officeart/2005/8/layout/hList7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3CAAFF2-9F62-409F-B211-BFC12342679B}">
      <dgm:prSet/>
      <dgm:spPr/>
      <dgm:t>
        <a:bodyPr/>
        <a:lstStyle/>
        <a:p>
          <a:r>
            <a:rPr lang="en-US"/>
            <a:t>Base Class called “Ship” </a:t>
          </a:r>
        </a:p>
      </dgm:t>
    </dgm:pt>
    <dgm:pt modelId="{B109DBA9-D56C-4392-AB46-6B80FAF0957E}" type="parTrans" cxnId="{FFAD64A9-29DF-4B5E-B411-01B1350B713C}">
      <dgm:prSet/>
      <dgm:spPr/>
      <dgm:t>
        <a:bodyPr/>
        <a:lstStyle/>
        <a:p>
          <a:endParaRPr lang="en-US"/>
        </a:p>
      </dgm:t>
    </dgm:pt>
    <dgm:pt modelId="{2828D6D3-68A8-4FE9-951D-CBE0056331AF}" type="sibTrans" cxnId="{FFAD64A9-29DF-4B5E-B411-01B1350B713C}">
      <dgm:prSet/>
      <dgm:spPr/>
      <dgm:t>
        <a:bodyPr/>
        <a:lstStyle/>
        <a:p>
          <a:endParaRPr lang="en-US"/>
        </a:p>
      </dgm:t>
    </dgm:pt>
    <dgm:pt modelId="{410E9928-B71D-4897-8948-27AE4F48D433}">
      <dgm:prSet/>
      <dgm:spPr/>
      <dgm:t>
        <a:bodyPr/>
        <a:lstStyle/>
        <a:p>
          <a:r>
            <a:rPr lang="en-US" dirty="0"/>
            <a:t>Derived classes “Cruise Ship”,  “Cargo Ship” and  “War Ship”.</a:t>
          </a:r>
        </a:p>
      </dgm:t>
    </dgm:pt>
    <dgm:pt modelId="{9815B33F-16C6-47C9-890F-D1C948CED31F}" type="parTrans" cxnId="{F967D9E9-DFD5-43FD-9B49-2251DA74B956}">
      <dgm:prSet/>
      <dgm:spPr/>
      <dgm:t>
        <a:bodyPr/>
        <a:lstStyle/>
        <a:p>
          <a:endParaRPr lang="en-US"/>
        </a:p>
      </dgm:t>
    </dgm:pt>
    <dgm:pt modelId="{D257CBB0-885C-49E1-9719-CE4BE2A384C0}" type="sibTrans" cxnId="{F967D9E9-DFD5-43FD-9B49-2251DA74B956}">
      <dgm:prSet/>
      <dgm:spPr/>
      <dgm:t>
        <a:bodyPr/>
        <a:lstStyle/>
        <a:p>
          <a:endParaRPr lang="en-US"/>
        </a:p>
      </dgm:t>
    </dgm:pt>
    <dgm:pt modelId="{8FA4BB88-882B-4C3B-8F11-DB12F75EA845}">
      <dgm:prSet/>
      <dgm:spPr/>
      <dgm:t>
        <a:bodyPr/>
        <a:lstStyle/>
        <a:p>
          <a:r>
            <a:rPr lang="en-US" dirty="0"/>
            <a:t>An interface setup to take inputs regarding information on defined ship class.</a:t>
          </a:r>
        </a:p>
      </dgm:t>
    </dgm:pt>
    <dgm:pt modelId="{9AA58EE7-A012-465C-8D62-0083BC7C62E2}" type="parTrans" cxnId="{A57F00FA-6311-4927-B042-E95A8CEA6D36}">
      <dgm:prSet/>
      <dgm:spPr/>
      <dgm:t>
        <a:bodyPr/>
        <a:lstStyle/>
        <a:p>
          <a:endParaRPr lang="en-US"/>
        </a:p>
      </dgm:t>
    </dgm:pt>
    <dgm:pt modelId="{A78AA5D7-6424-4E2E-B57A-473527FFF224}" type="sibTrans" cxnId="{A57F00FA-6311-4927-B042-E95A8CEA6D36}">
      <dgm:prSet/>
      <dgm:spPr/>
      <dgm:t>
        <a:bodyPr/>
        <a:lstStyle/>
        <a:p>
          <a:endParaRPr lang="en-US"/>
        </a:p>
      </dgm:t>
    </dgm:pt>
    <dgm:pt modelId="{5D86BBD6-5F89-4D72-A7B9-2DA5753E6EF5}">
      <dgm:prSet/>
      <dgm:spPr/>
      <dgm:t>
        <a:bodyPr/>
        <a:lstStyle/>
        <a:p>
          <a:r>
            <a:rPr lang="en-US"/>
            <a:t>Display of all ships’ information if it is the end of the day.</a:t>
          </a:r>
        </a:p>
      </dgm:t>
    </dgm:pt>
    <dgm:pt modelId="{F2AD48BB-3EDE-4351-A79B-4B2B92E06A1D}" type="parTrans" cxnId="{5AD35292-E234-436A-8EE1-5D222813E73F}">
      <dgm:prSet/>
      <dgm:spPr/>
      <dgm:t>
        <a:bodyPr/>
        <a:lstStyle/>
        <a:p>
          <a:endParaRPr lang="en-US"/>
        </a:p>
      </dgm:t>
    </dgm:pt>
    <dgm:pt modelId="{8986360B-3F21-4E96-9536-7060D8D6FD97}" type="sibTrans" cxnId="{5AD35292-E234-436A-8EE1-5D222813E73F}">
      <dgm:prSet/>
      <dgm:spPr/>
      <dgm:t>
        <a:bodyPr/>
        <a:lstStyle/>
        <a:p>
          <a:endParaRPr lang="en-US"/>
        </a:p>
      </dgm:t>
    </dgm:pt>
    <dgm:pt modelId="{033BBCB2-568E-4857-88C3-40772D9078E3}" type="pres">
      <dgm:prSet presAssocID="{D5CC9B1C-FB49-47E7-B11A-E473C1BBD987}" presName="Name0" presStyleCnt="0">
        <dgm:presLayoutVars>
          <dgm:dir/>
          <dgm:resizeHandles val="exact"/>
        </dgm:presLayoutVars>
      </dgm:prSet>
      <dgm:spPr/>
    </dgm:pt>
    <dgm:pt modelId="{A9BF1612-3A42-4070-A63C-760E9FC24742}" type="pres">
      <dgm:prSet presAssocID="{D5CC9B1C-FB49-47E7-B11A-E473C1BBD987}" presName="fgShape" presStyleLbl="fgShp" presStyleIdx="0" presStyleCnt="1"/>
      <dgm:spPr/>
    </dgm:pt>
    <dgm:pt modelId="{EF71C317-B1F9-45FF-871D-EE2AF861B610}" type="pres">
      <dgm:prSet presAssocID="{D5CC9B1C-FB49-47E7-B11A-E473C1BBD987}" presName="linComp" presStyleCnt="0"/>
      <dgm:spPr/>
    </dgm:pt>
    <dgm:pt modelId="{BBBFF821-FCB9-453C-B2C5-E93AC9BCC898}" type="pres">
      <dgm:prSet presAssocID="{E3CAAFF2-9F62-409F-B211-BFC12342679B}" presName="compNode" presStyleCnt="0"/>
      <dgm:spPr/>
    </dgm:pt>
    <dgm:pt modelId="{A5FABD10-12C1-4FD9-A003-C4506B6495D0}" type="pres">
      <dgm:prSet presAssocID="{E3CAAFF2-9F62-409F-B211-BFC12342679B}" presName="bkgdShape" presStyleLbl="node1" presStyleIdx="0" presStyleCnt="4"/>
      <dgm:spPr/>
    </dgm:pt>
    <dgm:pt modelId="{48636B59-8D55-440F-815A-A930731C1EE7}" type="pres">
      <dgm:prSet presAssocID="{E3CAAFF2-9F62-409F-B211-BFC12342679B}" presName="nodeTx" presStyleLbl="node1" presStyleIdx="0" presStyleCnt="4">
        <dgm:presLayoutVars>
          <dgm:bulletEnabled val="1"/>
        </dgm:presLayoutVars>
      </dgm:prSet>
      <dgm:spPr/>
    </dgm:pt>
    <dgm:pt modelId="{1BB1C3DD-DAFD-40BF-9017-D41EF3E5CEE7}" type="pres">
      <dgm:prSet presAssocID="{E3CAAFF2-9F62-409F-B211-BFC12342679B}" presName="invisiNode" presStyleLbl="node1" presStyleIdx="0" presStyleCnt="4"/>
      <dgm:spPr/>
    </dgm:pt>
    <dgm:pt modelId="{E63D05D4-6FFC-42AA-861D-F1FB002AFF12}" type="pres">
      <dgm:prSet presAssocID="{E3CAAFF2-9F62-409F-B211-BFC12342679B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25% with solid fill"/>
        </a:ext>
      </dgm:extLst>
    </dgm:pt>
    <dgm:pt modelId="{9129417A-0CE6-42B1-A2ED-129526C9780E}" type="pres">
      <dgm:prSet presAssocID="{2828D6D3-68A8-4FE9-951D-CBE0056331AF}" presName="sibTrans" presStyleLbl="sibTrans2D1" presStyleIdx="0" presStyleCnt="0"/>
      <dgm:spPr/>
    </dgm:pt>
    <dgm:pt modelId="{ACCFBE4E-4504-4A3E-B2A8-EC8A619FFFCE}" type="pres">
      <dgm:prSet presAssocID="{410E9928-B71D-4897-8948-27AE4F48D433}" presName="compNode" presStyleCnt="0"/>
      <dgm:spPr/>
    </dgm:pt>
    <dgm:pt modelId="{C9053A7D-FEB8-48EE-8078-33D5220B7A9B}" type="pres">
      <dgm:prSet presAssocID="{410E9928-B71D-4897-8948-27AE4F48D433}" presName="bkgdShape" presStyleLbl="node1" presStyleIdx="1" presStyleCnt="4"/>
      <dgm:spPr/>
    </dgm:pt>
    <dgm:pt modelId="{401D9594-AED9-4CD5-B5F2-8949922B61FD}" type="pres">
      <dgm:prSet presAssocID="{410E9928-B71D-4897-8948-27AE4F48D433}" presName="nodeTx" presStyleLbl="node1" presStyleIdx="1" presStyleCnt="4">
        <dgm:presLayoutVars>
          <dgm:bulletEnabled val="1"/>
        </dgm:presLayoutVars>
      </dgm:prSet>
      <dgm:spPr/>
    </dgm:pt>
    <dgm:pt modelId="{EF495158-ACE2-4E06-B733-8A5B8400D1F5}" type="pres">
      <dgm:prSet presAssocID="{410E9928-B71D-4897-8948-27AE4F48D433}" presName="invisiNode" presStyleLbl="node1" presStyleIdx="1" presStyleCnt="4"/>
      <dgm:spPr/>
    </dgm:pt>
    <dgm:pt modelId="{AFD15DA4-E4F1-4F8B-96FF-437CB9FE48BD}" type="pres">
      <dgm:prSet presAssocID="{410E9928-B71D-4897-8948-27AE4F48D433}" presName="imagNode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50% with solid fill"/>
        </a:ext>
      </dgm:extLst>
    </dgm:pt>
    <dgm:pt modelId="{F9F895B6-7885-415A-8D0C-A486CAF8C591}" type="pres">
      <dgm:prSet presAssocID="{D257CBB0-885C-49E1-9719-CE4BE2A384C0}" presName="sibTrans" presStyleLbl="sibTrans2D1" presStyleIdx="0" presStyleCnt="0"/>
      <dgm:spPr/>
    </dgm:pt>
    <dgm:pt modelId="{61021576-F2CE-4B85-83FD-3834BEFB4A75}" type="pres">
      <dgm:prSet presAssocID="{8FA4BB88-882B-4C3B-8F11-DB12F75EA845}" presName="compNode" presStyleCnt="0"/>
      <dgm:spPr/>
    </dgm:pt>
    <dgm:pt modelId="{C86EFDEB-B817-4465-AF07-2F7E1CF8ABA2}" type="pres">
      <dgm:prSet presAssocID="{8FA4BB88-882B-4C3B-8F11-DB12F75EA845}" presName="bkgdShape" presStyleLbl="node1" presStyleIdx="2" presStyleCnt="4"/>
      <dgm:spPr/>
    </dgm:pt>
    <dgm:pt modelId="{4E246E24-2BBF-472A-BF34-1036ACF33B41}" type="pres">
      <dgm:prSet presAssocID="{8FA4BB88-882B-4C3B-8F11-DB12F75EA845}" presName="nodeTx" presStyleLbl="node1" presStyleIdx="2" presStyleCnt="4">
        <dgm:presLayoutVars>
          <dgm:bulletEnabled val="1"/>
        </dgm:presLayoutVars>
      </dgm:prSet>
      <dgm:spPr/>
    </dgm:pt>
    <dgm:pt modelId="{B8C3CACE-A140-4A6B-BBDD-E52A3DFAB98D}" type="pres">
      <dgm:prSet presAssocID="{8FA4BB88-882B-4C3B-8F11-DB12F75EA845}" presName="invisiNode" presStyleLbl="node1" presStyleIdx="2" presStyleCnt="4"/>
      <dgm:spPr/>
    </dgm:pt>
    <dgm:pt modelId="{B5C3EE58-6124-4B0C-A40E-6AF19F15C3A5}" type="pres">
      <dgm:prSet presAssocID="{8FA4BB88-882B-4C3B-8F11-DB12F75EA845}" presName="imagNode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75% with solid fill"/>
        </a:ext>
      </dgm:extLst>
    </dgm:pt>
    <dgm:pt modelId="{8E488FF7-2429-4740-84D5-5B5BD6B0BB01}" type="pres">
      <dgm:prSet presAssocID="{A78AA5D7-6424-4E2E-B57A-473527FFF224}" presName="sibTrans" presStyleLbl="sibTrans2D1" presStyleIdx="0" presStyleCnt="0"/>
      <dgm:spPr/>
    </dgm:pt>
    <dgm:pt modelId="{9928174A-0880-476C-AA79-03A2A8F7FD44}" type="pres">
      <dgm:prSet presAssocID="{5D86BBD6-5F89-4D72-A7B9-2DA5753E6EF5}" presName="compNode" presStyleCnt="0"/>
      <dgm:spPr/>
    </dgm:pt>
    <dgm:pt modelId="{ABD2E37E-6BCF-4803-9DAD-D94E0DE7B767}" type="pres">
      <dgm:prSet presAssocID="{5D86BBD6-5F89-4D72-A7B9-2DA5753E6EF5}" presName="bkgdShape" presStyleLbl="node1" presStyleIdx="3" presStyleCnt="4"/>
      <dgm:spPr/>
    </dgm:pt>
    <dgm:pt modelId="{170ED219-B528-47F0-9D7B-9150B22E5795}" type="pres">
      <dgm:prSet presAssocID="{5D86BBD6-5F89-4D72-A7B9-2DA5753E6EF5}" presName="nodeTx" presStyleLbl="node1" presStyleIdx="3" presStyleCnt="4">
        <dgm:presLayoutVars>
          <dgm:bulletEnabled val="1"/>
        </dgm:presLayoutVars>
      </dgm:prSet>
      <dgm:spPr/>
    </dgm:pt>
    <dgm:pt modelId="{84407F9B-109E-4A25-8C0F-BCFE463988EE}" type="pres">
      <dgm:prSet presAssocID="{5D86BBD6-5F89-4D72-A7B9-2DA5753E6EF5}" presName="invisiNode" presStyleLbl="node1" presStyleIdx="3" presStyleCnt="4"/>
      <dgm:spPr/>
    </dgm:pt>
    <dgm:pt modelId="{2812C1CA-55A2-40E8-926C-B7D3593DB07F}" type="pres">
      <dgm:prSet presAssocID="{5D86BBD6-5F89-4D72-A7B9-2DA5753E6EF5}" presName="imagNode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75% with solid fill"/>
        </a:ext>
      </dgm:extLst>
    </dgm:pt>
  </dgm:ptLst>
  <dgm:cxnLst>
    <dgm:cxn modelId="{B6129408-29B8-45C6-B7DD-513C0B91C1CF}" type="presOf" srcId="{A78AA5D7-6424-4E2E-B57A-473527FFF224}" destId="{8E488FF7-2429-4740-84D5-5B5BD6B0BB01}" srcOrd="0" destOrd="0" presId="urn:microsoft.com/office/officeart/2005/8/layout/hList7"/>
    <dgm:cxn modelId="{196CD220-6BAF-44A5-B63E-8BBA66DC0CF6}" type="presOf" srcId="{E3CAAFF2-9F62-409F-B211-BFC12342679B}" destId="{48636B59-8D55-440F-815A-A930731C1EE7}" srcOrd="1" destOrd="0" presId="urn:microsoft.com/office/officeart/2005/8/layout/hList7"/>
    <dgm:cxn modelId="{46E82B8F-25D9-4A77-AC8E-185745248BBA}" type="presOf" srcId="{2828D6D3-68A8-4FE9-951D-CBE0056331AF}" destId="{9129417A-0CE6-42B1-A2ED-129526C9780E}" srcOrd="0" destOrd="0" presId="urn:microsoft.com/office/officeart/2005/8/layout/hList7"/>
    <dgm:cxn modelId="{5AD35292-E234-436A-8EE1-5D222813E73F}" srcId="{D5CC9B1C-FB49-47E7-B11A-E473C1BBD987}" destId="{5D86BBD6-5F89-4D72-A7B9-2DA5753E6EF5}" srcOrd="3" destOrd="0" parTransId="{F2AD48BB-3EDE-4351-A79B-4B2B92E06A1D}" sibTransId="{8986360B-3F21-4E96-9536-7060D8D6FD97}"/>
    <dgm:cxn modelId="{9222B192-54D6-4C67-9BE9-991AF85C8189}" type="presOf" srcId="{8FA4BB88-882B-4C3B-8F11-DB12F75EA845}" destId="{C86EFDEB-B817-4465-AF07-2F7E1CF8ABA2}" srcOrd="0" destOrd="0" presId="urn:microsoft.com/office/officeart/2005/8/layout/hList7"/>
    <dgm:cxn modelId="{AFDA9293-F685-4B25-A965-37D10738396E}" type="presOf" srcId="{410E9928-B71D-4897-8948-27AE4F48D433}" destId="{401D9594-AED9-4CD5-B5F2-8949922B61FD}" srcOrd="1" destOrd="0" presId="urn:microsoft.com/office/officeart/2005/8/layout/hList7"/>
    <dgm:cxn modelId="{FFAD64A9-29DF-4B5E-B411-01B1350B713C}" srcId="{D5CC9B1C-FB49-47E7-B11A-E473C1BBD987}" destId="{E3CAAFF2-9F62-409F-B211-BFC12342679B}" srcOrd="0" destOrd="0" parTransId="{B109DBA9-D56C-4392-AB46-6B80FAF0957E}" sibTransId="{2828D6D3-68A8-4FE9-951D-CBE0056331AF}"/>
    <dgm:cxn modelId="{C3E49CA9-0C45-45C1-B860-246B3DEFAFD4}" type="presOf" srcId="{D257CBB0-885C-49E1-9719-CE4BE2A384C0}" destId="{F9F895B6-7885-415A-8D0C-A486CAF8C591}" srcOrd="0" destOrd="0" presId="urn:microsoft.com/office/officeart/2005/8/layout/hList7"/>
    <dgm:cxn modelId="{562188B6-C466-4245-9A5E-523493A56714}" type="presOf" srcId="{D5CC9B1C-FB49-47E7-B11A-E473C1BBD987}" destId="{033BBCB2-568E-4857-88C3-40772D9078E3}" srcOrd="0" destOrd="0" presId="urn:microsoft.com/office/officeart/2005/8/layout/hList7"/>
    <dgm:cxn modelId="{9EBE2EC7-E4C6-4277-BC9D-7F3FFFAB4F90}" type="presOf" srcId="{5D86BBD6-5F89-4D72-A7B9-2DA5753E6EF5}" destId="{170ED219-B528-47F0-9D7B-9150B22E5795}" srcOrd="1" destOrd="0" presId="urn:microsoft.com/office/officeart/2005/8/layout/hList7"/>
    <dgm:cxn modelId="{1CCD80CC-F255-4186-97F4-F3D48383DD8F}" type="presOf" srcId="{410E9928-B71D-4897-8948-27AE4F48D433}" destId="{C9053A7D-FEB8-48EE-8078-33D5220B7A9B}" srcOrd="0" destOrd="0" presId="urn:microsoft.com/office/officeart/2005/8/layout/hList7"/>
    <dgm:cxn modelId="{658B31D9-7FA3-437C-8BA9-558002E391BA}" type="presOf" srcId="{5D86BBD6-5F89-4D72-A7B9-2DA5753E6EF5}" destId="{ABD2E37E-6BCF-4803-9DAD-D94E0DE7B767}" srcOrd="0" destOrd="0" presId="urn:microsoft.com/office/officeart/2005/8/layout/hList7"/>
    <dgm:cxn modelId="{F967D9E9-DFD5-43FD-9B49-2251DA74B956}" srcId="{D5CC9B1C-FB49-47E7-B11A-E473C1BBD987}" destId="{410E9928-B71D-4897-8948-27AE4F48D433}" srcOrd="1" destOrd="0" parTransId="{9815B33F-16C6-47C9-890F-D1C948CED31F}" sibTransId="{D257CBB0-885C-49E1-9719-CE4BE2A384C0}"/>
    <dgm:cxn modelId="{2D4B34EC-2044-46F6-9702-F8891A5193A0}" type="presOf" srcId="{E3CAAFF2-9F62-409F-B211-BFC12342679B}" destId="{A5FABD10-12C1-4FD9-A003-C4506B6495D0}" srcOrd="0" destOrd="0" presId="urn:microsoft.com/office/officeart/2005/8/layout/hList7"/>
    <dgm:cxn modelId="{A57F00FA-6311-4927-B042-E95A8CEA6D36}" srcId="{D5CC9B1C-FB49-47E7-B11A-E473C1BBD987}" destId="{8FA4BB88-882B-4C3B-8F11-DB12F75EA845}" srcOrd="2" destOrd="0" parTransId="{9AA58EE7-A012-465C-8D62-0083BC7C62E2}" sibTransId="{A78AA5D7-6424-4E2E-B57A-473527FFF224}"/>
    <dgm:cxn modelId="{DCFA09FC-F6AF-46B8-B1C3-2F66E3D6BC06}" type="presOf" srcId="{8FA4BB88-882B-4C3B-8F11-DB12F75EA845}" destId="{4E246E24-2BBF-472A-BF34-1036ACF33B41}" srcOrd="1" destOrd="0" presId="urn:microsoft.com/office/officeart/2005/8/layout/hList7"/>
    <dgm:cxn modelId="{A084AA5F-8B0A-4343-80AC-8DD7E65CD38F}" type="presParOf" srcId="{033BBCB2-568E-4857-88C3-40772D9078E3}" destId="{A9BF1612-3A42-4070-A63C-760E9FC24742}" srcOrd="0" destOrd="0" presId="urn:microsoft.com/office/officeart/2005/8/layout/hList7"/>
    <dgm:cxn modelId="{7D983959-A9F6-4E00-A1C2-133401C0E6D2}" type="presParOf" srcId="{033BBCB2-568E-4857-88C3-40772D9078E3}" destId="{EF71C317-B1F9-45FF-871D-EE2AF861B610}" srcOrd="1" destOrd="0" presId="urn:microsoft.com/office/officeart/2005/8/layout/hList7"/>
    <dgm:cxn modelId="{08D5024F-A465-445C-9766-1CE59821F5C0}" type="presParOf" srcId="{EF71C317-B1F9-45FF-871D-EE2AF861B610}" destId="{BBBFF821-FCB9-453C-B2C5-E93AC9BCC898}" srcOrd="0" destOrd="0" presId="urn:microsoft.com/office/officeart/2005/8/layout/hList7"/>
    <dgm:cxn modelId="{0E582793-DA4B-4609-8D61-7B7040E63D44}" type="presParOf" srcId="{BBBFF821-FCB9-453C-B2C5-E93AC9BCC898}" destId="{A5FABD10-12C1-4FD9-A003-C4506B6495D0}" srcOrd="0" destOrd="0" presId="urn:microsoft.com/office/officeart/2005/8/layout/hList7"/>
    <dgm:cxn modelId="{E45ACFE0-42EB-47BE-BD55-DC8B209394DB}" type="presParOf" srcId="{BBBFF821-FCB9-453C-B2C5-E93AC9BCC898}" destId="{48636B59-8D55-440F-815A-A930731C1EE7}" srcOrd="1" destOrd="0" presId="urn:microsoft.com/office/officeart/2005/8/layout/hList7"/>
    <dgm:cxn modelId="{29C82A5B-B31D-4558-8015-DEC3BF833BD3}" type="presParOf" srcId="{BBBFF821-FCB9-453C-B2C5-E93AC9BCC898}" destId="{1BB1C3DD-DAFD-40BF-9017-D41EF3E5CEE7}" srcOrd="2" destOrd="0" presId="urn:microsoft.com/office/officeart/2005/8/layout/hList7"/>
    <dgm:cxn modelId="{1E31E893-8A2F-4CE1-A6F6-25F844DBDDE9}" type="presParOf" srcId="{BBBFF821-FCB9-453C-B2C5-E93AC9BCC898}" destId="{E63D05D4-6FFC-42AA-861D-F1FB002AFF12}" srcOrd="3" destOrd="0" presId="urn:microsoft.com/office/officeart/2005/8/layout/hList7"/>
    <dgm:cxn modelId="{A967CA97-77AC-482E-B8FA-BFAD4FBF0913}" type="presParOf" srcId="{EF71C317-B1F9-45FF-871D-EE2AF861B610}" destId="{9129417A-0CE6-42B1-A2ED-129526C9780E}" srcOrd="1" destOrd="0" presId="urn:microsoft.com/office/officeart/2005/8/layout/hList7"/>
    <dgm:cxn modelId="{C31AE389-6C75-4F6D-ADEF-DC9496617FCB}" type="presParOf" srcId="{EF71C317-B1F9-45FF-871D-EE2AF861B610}" destId="{ACCFBE4E-4504-4A3E-B2A8-EC8A619FFFCE}" srcOrd="2" destOrd="0" presId="urn:microsoft.com/office/officeart/2005/8/layout/hList7"/>
    <dgm:cxn modelId="{09F3E801-2D17-428B-B254-0BE238490ABD}" type="presParOf" srcId="{ACCFBE4E-4504-4A3E-B2A8-EC8A619FFFCE}" destId="{C9053A7D-FEB8-48EE-8078-33D5220B7A9B}" srcOrd="0" destOrd="0" presId="urn:microsoft.com/office/officeart/2005/8/layout/hList7"/>
    <dgm:cxn modelId="{9440AA84-59BF-41F7-8F40-AAB82E56FA4A}" type="presParOf" srcId="{ACCFBE4E-4504-4A3E-B2A8-EC8A619FFFCE}" destId="{401D9594-AED9-4CD5-B5F2-8949922B61FD}" srcOrd="1" destOrd="0" presId="urn:microsoft.com/office/officeart/2005/8/layout/hList7"/>
    <dgm:cxn modelId="{91E3F501-0EB5-4C2C-8C09-75861536BFE2}" type="presParOf" srcId="{ACCFBE4E-4504-4A3E-B2A8-EC8A619FFFCE}" destId="{EF495158-ACE2-4E06-B733-8A5B8400D1F5}" srcOrd="2" destOrd="0" presId="urn:microsoft.com/office/officeart/2005/8/layout/hList7"/>
    <dgm:cxn modelId="{2752B287-60F5-4F2B-8922-24CE34BE7558}" type="presParOf" srcId="{ACCFBE4E-4504-4A3E-B2A8-EC8A619FFFCE}" destId="{AFD15DA4-E4F1-4F8B-96FF-437CB9FE48BD}" srcOrd="3" destOrd="0" presId="urn:microsoft.com/office/officeart/2005/8/layout/hList7"/>
    <dgm:cxn modelId="{3FB318DC-9226-43AB-97D7-F869AD68951D}" type="presParOf" srcId="{EF71C317-B1F9-45FF-871D-EE2AF861B610}" destId="{F9F895B6-7885-415A-8D0C-A486CAF8C591}" srcOrd="3" destOrd="0" presId="urn:microsoft.com/office/officeart/2005/8/layout/hList7"/>
    <dgm:cxn modelId="{840C468F-F47C-4AF0-A3DD-A4ACC9B1245D}" type="presParOf" srcId="{EF71C317-B1F9-45FF-871D-EE2AF861B610}" destId="{61021576-F2CE-4B85-83FD-3834BEFB4A75}" srcOrd="4" destOrd="0" presId="urn:microsoft.com/office/officeart/2005/8/layout/hList7"/>
    <dgm:cxn modelId="{D063FF23-8D48-4BD0-8A50-8CEC27B61592}" type="presParOf" srcId="{61021576-F2CE-4B85-83FD-3834BEFB4A75}" destId="{C86EFDEB-B817-4465-AF07-2F7E1CF8ABA2}" srcOrd="0" destOrd="0" presId="urn:microsoft.com/office/officeart/2005/8/layout/hList7"/>
    <dgm:cxn modelId="{DD615269-E9F8-453D-B3CB-F327C613E006}" type="presParOf" srcId="{61021576-F2CE-4B85-83FD-3834BEFB4A75}" destId="{4E246E24-2BBF-472A-BF34-1036ACF33B41}" srcOrd="1" destOrd="0" presId="urn:microsoft.com/office/officeart/2005/8/layout/hList7"/>
    <dgm:cxn modelId="{915E147F-FA4A-423E-BEBA-AC7CBB82221C}" type="presParOf" srcId="{61021576-F2CE-4B85-83FD-3834BEFB4A75}" destId="{B8C3CACE-A140-4A6B-BBDD-E52A3DFAB98D}" srcOrd="2" destOrd="0" presId="urn:microsoft.com/office/officeart/2005/8/layout/hList7"/>
    <dgm:cxn modelId="{B27BDDAA-E1DF-4831-97EC-001485CC1187}" type="presParOf" srcId="{61021576-F2CE-4B85-83FD-3834BEFB4A75}" destId="{B5C3EE58-6124-4B0C-A40E-6AF19F15C3A5}" srcOrd="3" destOrd="0" presId="urn:microsoft.com/office/officeart/2005/8/layout/hList7"/>
    <dgm:cxn modelId="{E1B38E10-331C-417F-93BF-5667657D1E6E}" type="presParOf" srcId="{EF71C317-B1F9-45FF-871D-EE2AF861B610}" destId="{8E488FF7-2429-4740-84D5-5B5BD6B0BB01}" srcOrd="5" destOrd="0" presId="urn:microsoft.com/office/officeart/2005/8/layout/hList7"/>
    <dgm:cxn modelId="{DB78A14B-6082-421F-9024-D75FDF912DC5}" type="presParOf" srcId="{EF71C317-B1F9-45FF-871D-EE2AF861B610}" destId="{9928174A-0880-476C-AA79-03A2A8F7FD44}" srcOrd="6" destOrd="0" presId="urn:microsoft.com/office/officeart/2005/8/layout/hList7"/>
    <dgm:cxn modelId="{55641038-71C6-4429-B25F-3D24D37649F1}" type="presParOf" srcId="{9928174A-0880-476C-AA79-03A2A8F7FD44}" destId="{ABD2E37E-6BCF-4803-9DAD-D94E0DE7B767}" srcOrd="0" destOrd="0" presId="urn:microsoft.com/office/officeart/2005/8/layout/hList7"/>
    <dgm:cxn modelId="{F257A48C-365F-435A-8B10-3597221CF572}" type="presParOf" srcId="{9928174A-0880-476C-AA79-03A2A8F7FD44}" destId="{170ED219-B528-47F0-9D7B-9150B22E5795}" srcOrd="1" destOrd="0" presId="urn:microsoft.com/office/officeart/2005/8/layout/hList7"/>
    <dgm:cxn modelId="{92ADD9CC-826B-4CF5-B95A-955585B9A4DC}" type="presParOf" srcId="{9928174A-0880-476C-AA79-03A2A8F7FD44}" destId="{84407F9B-109E-4A25-8C0F-BCFE463988EE}" srcOrd="2" destOrd="0" presId="urn:microsoft.com/office/officeart/2005/8/layout/hList7"/>
    <dgm:cxn modelId="{48524A67-DE32-4475-A19E-02A5576AA3EA}" type="presParOf" srcId="{9928174A-0880-476C-AA79-03A2A8F7FD44}" destId="{2812C1CA-55A2-40E8-926C-B7D3593DB07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75E5BB-CF15-4D46-A9C9-79B3E109DCE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097EF5-6711-48CF-8E99-96458542ADE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Module 1: Classes</a:t>
          </a:r>
        </a:p>
      </dgm:t>
    </dgm:pt>
    <dgm:pt modelId="{03DEA8DE-A768-4927-967C-ACEBE302023B}" type="parTrans" cxnId="{95372F60-F8F6-44FB-A41D-F392E1F44066}">
      <dgm:prSet/>
      <dgm:spPr/>
      <dgm:t>
        <a:bodyPr/>
        <a:lstStyle/>
        <a:p>
          <a:endParaRPr lang="en-US"/>
        </a:p>
      </dgm:t>
    </dgm:pt>
    <dgm:pt modelId="{33FD6959-3AF7-4335-BAFD-DAF32C7A6443}" type="sibTrans" cxnId="{95372F60-F8F6-44FB-A41D-F392E1F44066}">
      <dgm:prSet/>
      <dgm:spPr/>
      <dgm:t>
        <a:bodyPr/>
        <a:lstStyle/>
        <a:p>
          <a:endParaRPr lang="en-US"/>
        </a:p>
      </dgm:t>
    </dgm:pt>
    <dgm:pt modelId="{2791CE34-F78D-43B6-BDC6-CD20984347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Different ship types are structured as classes.</a:t>
          </a:r>
        </a:p>
      </dgm:t>
    </dgm:pt>
    <dgm:pt modelId="{08AA6950-079B-4B8B-8F12-AF3269A31FB0}" type="parTrans" cxnId="{1B77CB33-8CAB-4055-BE75-ADE2C510C1BA}">
      <dgm:prSet/>
      <dgm:spPr/>
      <dgm:t>
        <a:bodyPr/>
        <a:lstStyle/>
        <a:p>
          <a:endParaRPr lang="en-US"/>
        </a:p>
      </dgm:t>
    </dgm:pt>
    <dgm:pt modelId="{C1873704-32B1-4843-AF88-14B1D523F576}" type="sibTrans" cxnId="{1B77CB33-8CAB-4055-BE75-ADE2C510C1BA}">
      <dgm:prSet/>
      <dgm:spPr/>
      <dgm:t>
        <a:bodyPr/>
        <a:lstStyle/>
        <a:p>
          <a:endParaRPr lang="en-US"/>
        </a:p>
      </dgm:t>
    </dgm:pt>
    <dgm:pt modelId="{FD4B4304-52B4-484A-A559-058D0A51BC3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Module 2: Constructors</a:t>
          </a:r>
        </a:p>
      </dgm:t>
    </dgm:pt>
    <dgm:pt modelId="{FF0865AE-5684-40AA-B10D-1803C0CA9B2D}" type="parTrans" cxnId="{5E61ED93-54A0-4082-AAF9-1FE8E77EC337}">
      <dgm:prSet/>
      <dgm:spPr/>
      <dgm:t>
        <a:bodyPr/>
        <a:lstStyle/>
        <a:p>
          <a:endParaRPr lang="en-US"/>
        </a:p>
      </dgm:t>
    </dgm:pt>
    <dgm:pt modelId="{26AD5C1E-5FF0-45EC-82BD-79E839BDBA8A}" type="sibTrans" cxnId="{5E61ED93-54A0-4082-AAF9-1FE8E77EC337}">
      <dgm:prSet/>
      <dgm:spPr/>
      <dgm:t>
        <a:bodyPr/>
        <a:lstStyle/>
        <a:p>
          <a:endParaRPr lang="en-US"/>
        </a:p>
      </dgm:t>
    </dgm:pt>
    <dgm:pt modelId="{CE91B9C1-335B-4951-AB7A-E401B185C0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initialize certain data members to default, or to set values to them.</a:t>
          </a:r>
        </a:p>
      </dgm:t>
    </dgm:pt>
    <dgm:pt modelId="{63D8CF0B-FEDF-4C7C-8522-C4406B210AAA}" type="parTrans" cxnId="{F8E53870-34E7-4A46-9DE5-86D33E798108}">
      <dgm:prSet/>
      <dgm:spPr/>
      <dgm:t>
        <a:bodyPr/>
        <a:lstStyle/>
        <a:p>
          <a:endParaRPr lang="en-US"/>
        </a:p>
      </dgm:t>
    </dgm:pt>
    <dgm:pt modelId="{C6C8697E-285A-47F1-BE23-0CD90FC56E72}" type="sibTrans" cxnId="{F8E53870-34E7-4A46-9DE5-86D33E798108}">
      <dgm:prSet/>
      <dgm:spPr/>
      <dgm:t>
        <a:bodyPr/>
        <a:lstStyle/>
        <a:p>
          <a:endParaRPr lang="en-US"/>
        </a:p>
      </dgm:t>
    </dgm:pt>
    <dgm:pt modelId="{0AFBAC7D-7C71-46C7-99D9-FC9BC96E7AE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Module 3: Inheritance</a:t>
          </a:r>
        </a:p>
      </dgm:t>
    </dgm:pt>
    <dgm:pt modelId="{CBA6285A-F550-42E0-AE68-C4D7925CF89F}" type="parTrans" cxnId="{C159C95B-2A54-45AA-83D8-843D911DE4FD}">
      <dgm:prSet/>
      <dgm:spPr/>
      <dgm:t>
        <a:bodyPr/>
        <a:lstStyle/>
        <a:p>
          <a:endParaRPr lang="en-US"/>
        </a:p>
      </dgm:t>
    </dgm:pt>
    <dgm:pt modelId="{DA598562-0EDE-4791-A21D-3FF70C999F4C}" type="sibTrans" cxnId="{C159C95B-2A54-45AA-83D8-843D911DE4FD}">
      <dgm:prSet/>
      <dgm:spPr/>
      <dgm:t>
        <a:bodyPr/>
        <a:lstStyle/>
        <a:p>
          <a:endParaRPr lang="en-US"/>
        </a:p>
      </dgm:t>
    </dgm:pt>
    <dgm:pt modelId="{B4E81D32-5EB7-459A-BFED-5CA5862BF2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Different types of ships derive from the base class Ship.</a:t>
          </a:r>
        </a:p>
      </dgm:t>
    </dgm:pt>
    <dgm:pt modelId="{BF3DCB65-74BC-492E-A713-6AB49309FA06}" type="parTrans" cxnId="{C3EA587B-4EF6-4ADC-844F-34CF29D7ED74}">
      <dgm:prSet/>
      <dgm:spPr/>
      <dgm:t>
        <a:bodyPr/>
        <a:lstStyle/>
        <a:p>
          <a:endParaRPr lang="en-US"/>
        </a:p>
      </dgm:t>
    </dgm:pt>
    <dgm:pt modelId="{2BB53E4C-619C-45BE-B045-11D05EC6E3D1}" type="sibTrans" cxnId="{C3EA587B-4EF6-4ADC-844F-34CF29D7ED74}">
      <dgm:prSet/>
      <dgm:spPr/>
      <dgm:t>
        <a:bodyPr/>
        <a:lstStyle/>
        <a:p>
          <a:endParaRPr lang="en-US"/>
        </a:p>
      </dgm:t>
    </dgm:pt>
    <dgm:pt modelId="{B7EFE0F1-4A12-41DC-9E12-B8CFEB3C38A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Module 4: Generic Classes</a:t>
          </a:r>
        </a:p>
      </dgm:t>
    </dgm:pt>
    <dgm:pt modelId="{95067613-33BC-4643-9B41-8E2D27B2083C}" type="parTrans" cxnId="{10F789FD-49AD-46AA-9F21-0F786055901B}">
      <dgm:prSet/>
      <dgm:spPr/>
      <dgm:t>
        <a:bodyPr/>
        <a:lstStyle/>
        <a:p>
          <a:endParaRPr lang="en-US"/>
        </a:p>
      </dgm:t>
    </dgm:pt>
    <dgm:pt modelId="{0EA0BF08-E25F-45D9-984F-95134F0FCCEF}" type="sibTrans" cxnId="{10F789FD-49AD-46AA-9F21-0F786055901B}">
      <dgm:prSet/>
      <dgm:spPr/>
      <dgm:t>
        <a:bodyPr/>
        <a:lstStyle/>
        <a:p>
          <a:endParaRPr lang="en-US"/>
        </a:p>
      </dgm:t>
    </dgm:pt>
    <dgm:pt modelId="{B00E6584-0D87-4E4A-8144-68E22469CC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consider different data types taken as inputs in the registry.</a:t>
          </a:r>
        </a:p>
      </dgm:t>
    </dgm:pt>
    <dgm:pt modelId="{56EE3ADD-6374-483E-B019-61AB470644F4}" type="parTrans" cxnId="{2FB3AA0D-D073-4323-B212-9F25814A2F59}">
      <dgm:prSet/>
      <dgm:spPr/>
      <dgm:t>
        <a:bodyPr/>
        <a:lstStyle/>
        <a:p>
          <a:endParaRPr lang="en-US"/>
        </a:p>
      </dgm:t>
    </dgm:pt>
    <dgm:pt modelId="{A654CC62-F4EE-4F2D-813D-DE27BFC4C9A4}" type="sibTrans" cxnId="{2FB3AA0D-D073-4323-B212-9F25814A2F59}">
      <dgm:prSet/>
      <dgm:spPr/>
      <dgm:t>
        <a:bodyPr/>
        <a:lstStyle/>
        <a:p>
          <a:endParaRPr lang="en-US"/>
        </a:p>
      </dgm:t>
    </dgm:pt>
    <dgm:pt modelId="{54B0384F-3850-4EFB-81D7-A8EDB4F5CF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Module 5: STL (Vector)</a:t>
          </a:r>
        </a:p>
      </dgm:t>
    </dgm:pt>
    <dgm:pt modelId="{F03EAA4B-9EE9-49BA-B21A-1FD8EAAFFA21}" type="parTrans" cxnId="{BFB466AB-D683-45F6-8C7A-CED080288E64}">
      <dgm:prSet/>
      <dgm:spPr/>
      <dgm:t>
        <a:bodyPr/>
        <a:lstStyle/>
        <a:p>
          <a:endParaRPr lang="en-US"/>
        </a:p>
      </dgm:t>
    </dgm:pt>
    <dgm:pt modelId="{045571E7-3594-4AF4-A884-86A80E56E45B}" type="sibTrans" cxnId="{BFB466AB-D683-45F6-8C7A-CED080288E64}">
      <dgm:prSet/>
      <dgm:spPr/>
      <dgm:t>
        <a:bodyPr/>
        <a:lstStyle/>
        <a:p>
          <a:endParaRPr lang="en-US"/>
        </a:p>
      </dgm:t>
    </dgm:pt>
    <dgm:pt modelId="{8EBB78D2-C10B-4C69-A554-6FC59AD7627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To store the different ships created and operate on them as a whole.</a:t>
          </a:r>
          <a:endParaRPr lang="en-US"/>
        </a:p>
      </dgm:t>
    </dgm:pt>
    <dgm:pt modelId="{FACE8D26-94D2-4209-B0BB-CF3A94DFC65F}" type="parTrans" cxnId="{4C81BBA1-DDC4-4C34-8EB9-69B88375430C}">
      <dgm:prSet/>
      <dgm:spPr/>
      <dgm:t>
        <a:bodyPr/>
        <a:lstStyle/>
        <a:p>
          <a:endParaRPr lang="en-US"/>
        </a:p>
      </dgm:t>
    </dgm:pt>
    <dgm:pt modelId="{BF46809D-35F8-4554-8598-4D0A816EFC3A}" type="sibTrans" cxnId="{4C81BBA1-DDC4-4C34-8EB9-69B88375430C}">
      <dgm:prSet/>
      <dgm:spPr/>
      <dgm:t>
        <a:bodyPr/>
        <a:lstStyle/>
        <a:p>
          <a:endParaRPr lang="en-US"/>
        </a:p>
      </dgm:t>
    </dgm:pt>
    <dgm:pt modelId="{40F61164-C4D2-41FB-BB71-2B3DE5D4FC86}" type="pres">
      <dgm:prSet presAssocID="{4575E5BB-CF15-4D46-A9C9-79B3E109DCEE}" presName="root" presStyleCnt="0">
        <dgm:presLayoutVars>
          <dgm:dir/>
          <dgm:resizeHandles val="exact"/>
        </dgm:presLayoutVars>
      </dgm:prSet>
      <dgm:spPr/>
    </dgm:pt>
    <dgm:pt modelId="{855BEA99-4F1E-48D7-A291-8099EB24158B}" type="pres">
      <dgm:prSet presAssocID="{FD097EF5-6711-48CF-8E99-96458542ADEB}" presName="compNode" presStyleCnt="0"/>
      <dgm:spPr/>
    </dgm:pt>
    <dgm:pt modelId="{F56C1F5E-36FE-4ED8-B022-881F7E3C8DBA}" type="pres">
      <dgm:prSet presAssocID="{FD097EF5-6711-48CF-8E99-96458542AD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uise Ship"/>
        </a:ext>
      </dgm:extLst>
    </dgm:pt>
    <dgm:pt modelId="{C2A9990F-1365-4C15-A83A-AB589C367224}" type="pres">
      <dgm:prSet presAssocID="{FD097EF5-6711-48CF-8E99-96458542ADEB}" presName="iconSpace" presStyleCnt="0"/>
      <dgm:spPr/>
    </dgm:pt>
    <dgm:pt modelId="{94030800-2A04-4E34-B075-B61C092A0D1D}" type="pres">
      <dgm:prSet presAssocID="{FD097EF5-6711-48CF-8E99-96458542ADEB}" presName="parTx" presStyleLbl="revTx" presStyleIdx="0" presStyleCnt="10">
        <dgm:presLayoutVars>
          <dgm:chMax val="0"/>
          <dgm:chPref val="0"/>
        </dgm:presLayoutVars>
      </dgm:prSet>
      <dgm:spPr/>
    </dgm:pt>
    <dgm:pt modelId="{C3F2B861-BA93-4738-A80E-12A00C9FBDFA}" type="pres">
      <dgm:prSet presAssocID="{FD097EF5-6711-48CF-8E99-96458542ADEB}" presName="txSpace" presStyleCnt="0"/>
      <dgm:spPr/>
    </dgm:pt>
    <dgm:pt modelId="{3895C28B-96EF-4835-83B2-4FB8D4EFC46E}" type="pres">
      <dgm:prSet presAssocID="{FD097EF5-6711-48CF-8E99-96458542ADEB}" presName="desTx" presStyleLbl="revTx" presStyleIdx="1" presStyleCnt="10">
        <dgm:presLayoutVars/>
      </dgm:prSet>
      <dgm:spPr/>
    </dgm:pt>
    <dgm:pt modelId="{A8A40F27-0FEB-4F07-A06E-C7D902B9101B}" type="pres">
      <dgm:prSet presAssocID="{33FD6959-3AF7-4335-BAFD-DAF32C7A6443}" presName="sibTrans" presStyleCnt="0"/>
      <dgm:spPr/>
    </dgm:pt>
    <dgm:pt modelId="{7608C6AF-9AB5-484D-BA32-A62E60B727E5}" type="pres">
      <dgm:prSet presAssocID="{FD4B4304-52B4-484A-A559-058D0A51BC30}" presName="compNode" presStyleCnt="0"/>
      <dgm:spPr/>
    </dgm:pt>
    <dgm:pt modelId="{ECF0E97A-04E1-49DF-9906-F1D687E93177}" type="pres">
      <dgm:prSet presAssocID="{FD4B4304-52B4-484A-A559-058D0A51BC3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EDEEC59-1D9F-4571-8C0A-78892AC5B520}" type="pres">
      <dgm:prSet presAssocID="{FD4B4304-52B4-484A-A559-058D0A51BC30}" presName="iconSpace" presStyleCnt="0"/>
      <dgm:spPr/>
    </dgm:pt>
    <dgm:pt modelId="{0082A46A-5741-484D-AD7A-D7D3EC3C027F}" type="pres">
      <dgm:prSet presAssocID="{FD4B4304-52B4-484A-A559-058D0A51BC30}" presName="parTx" presStyleLbl="revTx" presStyleIdx="2" presStyleCnt="10">
        <dgm:presLayoutVars>
          <dgm:chMax val="0"/>
          <dgm:chPref val="0"/>
        </dgm:presLayoutVars>
      </dgm:prSet>
      <dgm:spPr/>
    </dgm:pt>
    <dgm:pt modelId="{1C2B7909-CB28-458B-9435-5468046BA199}" type="pres">
      <dgm:prSet presAssocID="{FD4B4304-52B4-484A-A559-058D0A51BC30}" presName="txSpace" presStyleCnt="0"/>
      <dgm:spPr/>
    </dgm:pt>
    <dgm:pt modelId="{75FB48DA-0684-4B81-A6F0-0BAA95E46389}" type="pres">
      <dgm:prSet presAssocID="{FD4B4304-52B4-484A-A559-058D0A51BC30}" presName="desTx" presStyleLbl="revTx" presStyleIdx="3" presStyleCnt="10">
        <dgm:presLayoutVars/>
      </dgm:prSet>
      <dgm:spPr/>
    </dgm:pt>
    <dgm:pt modelId="{F698619F-6BD6-42F2-9AD5-E3CAC49696D5}" type="pres">
      <dgm:prSet presAssocID="{26AD5C1E-5FF0-45EC-82BD-79E839BDBA8A}" presName="sibTrans" presStyleCnt="0"/>
      <dgm:spPr/>
    </dgm:pt>
    <dgm:pt modelId="{43656B8F-D7F0-47C1-9BC3-CDD9284C76E0}" type="pres">
      <dgm:prSet presAssocID="{0AFBAC7D-7C71-46C7-99D9-FC9BC96E7AE5}" presName="compNode" presStyleCnt="0"/>
      <dgm:spPr/>
    </dgm:pt>
    <dgm:pt modelId="{C8950C92-B268-4142-B1BC-BAAFFB31CDDC}" type="pres">
      <dgm:prSet presAssocID="{0AFBAC7D-7C71-46C7-99D9-FC9BC96E7A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 with solid fill"/>
        </a:ext>
      </dgm:extLst>
    </dgm:pt>
    <dgm:pt modelId="{94FC9ABE-D1A8-46BA-9C8F-D351F694CD0C}" type="pres">
      <dgm:prSet presAssocID="{0AFBAC7D-7C71-46C7-99D9-FC9BC96E7AE5}" presName="iconSpace" presStyleCnt="0"/>
      <dgm:spPr/>
    </dgm:pt>
    <dgm:pt modelId="{49566D5B-7273-4678-A9CE-55128B20D4AF}" type="pres">
      <dgm:prSet presAssocID="{0AFBAC7D-7C71-46C7-99D9-FC9BC96E7AE5}" presName="parTx" presStyleLbl="revTx" presStyleIdx="4" presStyleCnt="10">
        <dgm:presLayoutVars>
          <dgm:chMax val="0"/>
          <dgm:chPref val="0"/>
        </dgm:presLayoutVars>
      </dgm:prSet>
      <dgm:spPr/>
    </dgm:pt>
    <dgm:pt modelId="{BAF79957-BBF2-421B-91F8-AFD52052C193}" type="pres">
      <dgm:prSet presAssocID="{0AFBAC7D-7C71-46C7-99D9-FC9BC96E7AE5}" presName="txSpace" presStyleCnt="0"/>
      <dgm:spPr/>
    </dgm:pt>
    <dgm:pt modelId="{02397454-BD81-4423-91E7-052AA09AF42F}" type="pres">
      <dgm:prSet presAssocID="{0AFBAC7D-7C71-46C7-99D9-FC9BC96E7AE5}" presName="desTx" presStyleLbl="revTx" presStyleIdx="5" presStyleCnt="10">
        <dgm:presLayoutVars/>
      </dgm:prSet>
      <dgm:spPr/>
    </dgm:pt>
    <dgm:pt modelId="{837B4783-206C-4FD9-8C0B-805778AB6754}" type="pres">
      <dgm:prSet presAssocID="{DA598562-0EDE-4791-A21D-3FF70C999F4C}" presName="sibTrans" presStyleCnt="0"/>
      <dgm:spPr/>
    </dgm:pt>
    <dgm:pt modelId="{6177BAFE-39DF-45D5-80E1-5FA6BF97E605}" type="pres">
      <dgm:prSet presAssocID="{B7EFE0F1-4A12-41DC-9E12-B8CFEB3C38AD}" presName="compNode" presStyleCnt="0"/>
      <dgm:spPr/>
    </dgm:pt>
    <dgm:pt modelId="{D3F8DE39-4D23-4024-B78F-7EC2F0B0AFBA}" type="pres">
      <dgm:prSet presAssocID="{B7EFE0F1-4A12-41DC-9E12-B8CFEB3C38A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men with solid fill"/>
        </a:ext>
      </dgm:extLst>
    </dgm:pt>
    <dgm:pt modelId="{A0AAECA8-024A-4E1B-B604-AC61761BE8D3}" type="pres">
      <dgm:prSet presAssocID="{B7EFE0F1-4A12-41DC-9E12-B8CFEB3C38AD}" presName="iconSpace" presStyleCnt="0"/>
      <dgm:spPr/>
    </dgm:pt>
    <dgm:pt modelId="{6AC65098-36F5-4569-8C3E-71854D44BE44}" type="pres">
      <dgm:prSet presAssocID="{B7EFE0F1-4A12-41DC-9E12-B8CFEB3C38AD}" presName="parTx" presStyleLbl="revTx" presStyleIdx="6" presStyleCnt="10">
        <dgm:presLayoutVars>
          <dgm:chMax val="0"/>
          <dgm:chPref val="0"/>
        </dgm:presLayoutVars>
      </dgm:prSet>
      <dgm:spPr/>
    </dgm:pt>
    <dgm:pt modelId="{46C9377D-6C78-4C1A-87EB-F1FA55168894}" type="pres">
      <dgm:prSet presAssocID="{B7EFE0F1-4A12-41DC-9E12-B8CFEB3C38AD}" presName="txSpace" presStyleCnt="0"/>
      <dgm:spPr/>
    </dgm:pt>
    <dgm:pt modelId="{FC2E3400-F75F-44AA-BAB4-851BC05180D6}" type="pres">
      <dgm:prSet presAssocID="{B7EFE0F1-4A12-41DC-9E12-B8CFEB3C38AD}" presName="desTx" presStyleLbl="revTx" presStyleIdx="7" presStyleCnt="10">
        <dgm:presLayoutVars/>
      </dgm:prSet>
      <dgm:spPr/>
    </dgm:pt>
    <dgm:pt modelId="{7E5BE3DF-9FC3-402A-BAA0-D651C1E1CB94}" type="pres">
      <dgm:prSet presAssocID="{0EA0BF08-E25F-45D9-984F-95134F0FCCEF}" presName="sibTrans" presStyleCnt="0"/>
      <dgm:spPr/>
    </dgm:pt>
    <dgm:pt modelId="{CE0D1108-3868-4196-ABD6-EBF0E0D74439}" type="pres">
      <dgm:prSet presAssocID="{54B0384F-3850-4EFB-81D7-A8EDB4F5CF99}" presName="compNode" presStyleCnt="0"/>
      <dgm:spPr/>
    </dgm:pt>
    <dgm:pt modelId="{354C1FD9-474E-495F-B7A5-4C7A019A0238}" type="pres">
      <dgm:prSet presAssocID="{54B0384F-3850-4EFB-81D7-A8EDB4F5CF9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BAE2F833-5D32-45C5-8D9A-FF0FC47BFD1D}" type="pres">
      <dgm:prSet presAssocID="{54B0384F-3850-4EFB-81D7-A8EDB4F5CF99}" presName="iconSpace" presStyleCnt="0"/>
      <dgm:spPr/>
    </dgm:pt>
    <dgm:pt modelId="{F5B79335-5F21-4AE3-B33B-325951243A12}" type="pres">
      <dgm:prSet presAssocID="{54B0384F-3850-4EFB-81D7-A8EDB4F5CF99}" presName="parTx" presStyleLbl="revTx" presStyleIdx="8" presStyleCnt="10">
        <dgm:presLayoutVars>
          <dgm:chMax val="0"/>
          <dgm:chPref val="0"/>
        </dgm:presLayoutVars>
      </dgm:prSet>
      <dgm:spPr/>
    </dgm:pt>
    <dgm:pt modelId="{AA113936-6EAF-41CF-9CCD-2D3C717DE74A}" type="pres">
      <dgm:prSet presAssocID="{54B0384F-3850-4EFB-81D7-A8EDB4F5CF99}" presName="txSpace" presStyleCnt="0"/>
      <dgm:spPr/>
    </dgm:pt>
    <dgm:pt modelId="{380514B7-1B34-48CF-9993-20461948AB69}" type="pres">
      <dgm:prSet presAssocID="{54B0384F-3850-4EFB-81D7-A8EDB4F5CF99}" presName="desTx" presStyleLbl="revTx" presStyleIdx="9" presStyleCnt="10">
        <dgm:presLayoutVars/>
      </dgm:prSet>
      <dgm:spPr/>
    </dgm:pt>
  </dgm:ptLst>
  <dgm:cxnLst>
    <dgm:cxn modelId="{2FB3AA0D-D073-4323-B212-9F25814A2F59}" srcId="{B7EFE0F1-4A12-41DC-9E12-B8CFEB3C38AD}" destId="{B00E6584-0D87-4E4A-8144-68E22469CC69}" srcOrd="0" destOrd="0" parTransId="{56EE3ADD-6374-483E-B019-61AB470644F4}" sibTransId="{A654CC62-F4EE-4F2D-813D-DE27BFC4C9A4}"/>
    <dgm:cxn modelId="{07138124-942B-4196-BDCE-830DF4172959}" type="presOf" srcId="{B00E6584-0D87-4E4A-8144-68E22469CC69}" destId="{FC2E3400-F75F-44AA-BAB4-851BC05180D6}" srcOrd="0" destOrd="0" presId="urn:microsoft.com/office/officeart/2018/2/layout/IconLabelDescriptionList"/>
    <dgm:cxn modelId="{DD51782E-7B1E-45AE-B702-E0BF6B663EF2}" type="presOf" srcId="{4575E5BB-CF15-4D46-A9C9-79B3E109DCEE}" destId="{40F61164-C4D2-41FB-BB71-2B3DE5D4FC86}" srcOrd="0" destOrd="0" presId="urn:microsoft.com/office/officeart/2018/2/layout/IconLabelDescriptionList"/>
    <dgm:cxn modelId="{1B77CB33-8CAB-4055-BE75-ADE2C510C1BA}" srcId="{FD097EF5-6711-48CF-8E99-96458542ADEB}" destId="{2791CE34-F78D-43B6-BDC6-CD2098434723}" srcOrd="0" destOrd="0" parTransId="{08AA6950-079B-4B8B-8F12-AF3269A31FB0}" sibTransId="{C1873704-32B1-4843-AF88-14B1D523F576}"/>
    <dgm:cxn modelId="{5B5A5E40-A666-49F0-9DD5-38F0CA0D992C}" type="presOf" srcId="{FD4B4304-52B4-484A-A559-058D0A51BC30}" destId="{0082A46A-5741-484D-AD7A-D7D3EC3C027F}" srcOrd="0" destOrd="0" presId="urn:microsoft.com/office/officeart/2018/2/layout/IconLabelDescriptionList"/>
    <dgm:cxn modelId="{C159C95B-2A54-45AA-83D8-843D911DE4FD}" srcId="{4575E5BB-CF15-4D46-A9C9-79B3E109DCEE}" destId="{0AFBAC7D-7C71-46C7-99D9-FC9BC96E7AE5}" srcOrd="2" destOrd="0" parTransId="{CBA6285A-F550-42E0-AE68-C4D7925CF89F}" sibTransId="{DA598562-0EDE-4791-A21D-3FF70C999F4C}"/>
    <dgm:cxn modelId="{FAD4F85C-8B5B-4F68-AC70-6174D35C8F14}" type="presOf" srcId="{B7EFE0F1-4A12-41DC-9E12-B8CFEB3C38AD}" destId="{6AC65098-36F5-4569-8C3E-71854D44BE44}" srcOrd="0" destOrd="0" presId="urn:microsoft.com/office/officeart/2018/2/layout/IconLabelDescriptionList"/>
    <dgm:cxn modelId="{E381945E-401C-47BB-A080-0E628F32A6B3}" type="presOf" srcId="{2791CE34-F78D-43B6-BDC6-CD2098434723}" destId="{3895C28B-96EF-4835-83B2-4FB8D4EFC46E}" srcOrd="0" destOrd="0" presId="urn:microsoft.com/office/officeart/2018/2/layout/IconLabelDescriptionList"/>
    <dgm:cxn modelId="{95372F60-F8F6-44FB-A41D-F392E1F44066}" srcId="{4575E5BB-CF15-4D46-A9C9-79B3E109DCEE}" destId="{FD097EF5-6711-48CF-8E99-96458542ADEB}" srcOrd="0" destOrd="0" parTransId="{03DEA8DE-A768-4927-967C-ACEBE302023B}" sibTransId="{33FD6959-3AF7-4335-BAFD-DAF32C7A6443}"/>
    <dgm:cxn modelId="{598BB34C-EBAB-4FBD-8F72-0FE931B753C3}" type="presOf" srcId="{B4E81D32-5EB7-459A-BFED-5CA5862BF2EC}" destId="{02397454-BD81-4423-91E7-052AA09AF42F}" srcOrd="0" destOrd="0" presId="urn:microsoft.com/office/officeart/2018/2/layout/IconLabelDescriptionList"/>
    <dgm:cxn modelId="{F8E53870-34E7-4A46-9DE5-86D33E798108}" srcId="{FD4B4304-52B4-484A-A559-058D0A51BC30}" destId="{CE91B9C1-335B-4951-AB7A-E401B185C023}" srcOrd="0" destOrd="0" parTransId="{63D8CF0B-FEDF-4C7C-8522-C4406B210AAA}" sibTransId="{C6C8697E-285A-47F1-BE23-0CD90FC56E72}"/>
    <dgm:cxn modelId="{9148B450-FAFF-4EBD-A3BB-DBC926E5D0DF}" type="presOf" srcId="{0AFBAC7D-7C71-46C7-99D9-FC9BC96E7AE5}" destId="{49566D5B-7273-4678-A9CE-55128B20D4AF}" srcOrd="0" destOrd="0" presId="urn:microsoft.com/office/officeart/2018/2/layout/IconLabelDescriptionList"/>
    <dgm:cxn modelId="{C3EA587B-4EF6-4ADC-844F-34CF29D7ED74}" srcId="{0AFBAC7D-7C71-46C7-99D9-FC9BC96E7AE5}" destId="{B4E81D32-5EB7-459A-BFED-5CA5862BF2EC}" srcOrd="0" destOrd="0" parTransId="{BF3DCB65-74BC-492E-A713-6AB49309FA06}" sibTransId="{2BB53E4C-619C-45BE-B045-11D05EC6E3D1}"/>
    <dgm:cxn modelId="{5E61ED93-54A0-4082-AAF9-1FE8E77EC337}" srcId="{4575E5BB-CF15-4D46-A9C9-79B3E109DCEE}" destId="{FD4B4304-52B4-484A-A559-058D0A51BC30}" srcOrd="1" destOrd="0" parTransId="{FF0865AE-5684-40AA-B10D-1803C0CA9B2D}" sibTransId="{26AD5C1E-5FF0-45EC-82BD-79E839BDBA8A}"/>
    <dgm:cxn modelId="{4C81BBA1-DDC4-4C34-8EB9-69B88375430C}" srcId="{54B0384F-3850-4EFB-81D7-A8EDB4F5CF99}" destId="{8EBB78D2-C10B-4C69-A554-6FC59AD7627A}" srcOrd="0" destOrd="0" parTransId="{FACE8D26-94D2-4209-B0BB-CF3A94DFC65F}" sibTransId="{BF46809D-35F8-4554-8598-4D0A816EFC3A}"/>
    <dgm:cxn modelId="{6EAEF5A2-3C75-4E3E-BDAF-6C70A91004D0}" type="presOf" srcId="{CE91B9C1-335B-4951-AB7A-E401B185C023}" destId="{75FB48DA-0684-4B81-A6F0-0BAA95E46389}" srcOrd="0" destOrd="0" presId="urn:microsoft.com/office/officeart/2018/2/layout/IconLabelDescriptionList"/>
    <dgm:cxn modelId="{DF33CAA8-D80A-4506-8332-B8B9DD0BE854}" type="presOf" srcId="{8EBB78D2-C10B-4C69-A554-6FC59AD7627A}" destId="{380514B7-1B34-48CF-9993-20461948AB69}" srcOrd="0" destOrd="0" presId="urn:microsoft.com/office/officeart/2018/2/layout/IconLabelDescriptionList"/>
    <dgm:cxn modelId="{BFB466AB-D683-45F6-8C7A-CED080288E64}" srcId="{4575E5BB-CF15-4D46-A9C9-79B3E109DCEE}" destId="{54B0384F-3850-4EFB-81D7-A8EDB4F5CF99}" srcOrd="4" destOrd="0" parTransId="{F03EAA4B-9EE9-49BA-B21A-1FD8EAAFFA21}" sibTransId="{045571E7-3594-4AF4-A884-86A80E56E45B}"/>
    <dgm:cxn modelId="{F869A7BC-7797-42FA-A399-50386B892D07}" type="presOf" srcId="{54B0384F-3850-4EFB-81D7-A8EDB4F5CF99}" destId="{F5B79335-5F21-4AE3-B33B-325951243A12}" srcOrd="0" destOrd="0" presId="urn:microsoft.com/office/officeart/2018/2/layout/IconLabelDescriptionList"/>
    <dgm:cxn modelId="{D13EEECE-6FB6-49DA-B61A-F0789274EBE8}" type="presOf" srcId="{FD097EF5-6711-48CF-8E99-96458542ADEB}" destId="{94030800-2A04-4E34-B075-B61C092A0D1D}" srcOrd="0" destOrd="0" presId="urn:microsoft.com/office/officeart/2018/2/layout/IconLabelDescriptionList"/>
    <dgm:cxn modelId="{10F789FD-49AD-46AA-9F21-0F786055901B}" srcId="{4575E5BB-CF15-4D46-A9C9-79B3E109DCEE}" destId="{B7EFE0F1-4A12-41DC-9E12-B8CFEB3C38AD}" srcOrd="3" destOrd="0" parTransId="{95067613-33BC-4643-9B41-8E2D27B2083C}" sibTransId="{0EA0BF08-E25F-45D9-984F-95134F0FCCEF}"/>
    <dgm:cxn modelId="{67F18944-6B75-488E-89EF-E6FE4D46871E}" type="presParOf" srcId="{40F61164-C4D2-41FB-BB71-2B3DE5D4FC86}" destId="{855BEA99-4F1E-48D7-A291-8099EB24158B}" srcOrd="0" destOrd="0" presId="urn:microsoft.com/office/officeart/2018/2/layout/IconLabelDescriptionList"/>
    <dgm:cxn modelId="{CE25F6B7-976D-4322-AA0D-D7F436DB02D7}" type="presParOf" srcId="{855BEA99-4F1E-48D7-A291-8099EB24158B}" destId="{F56C1F5E-36FE-4ED8-B022-881F7E3C8DBA}" srcOrd="0" destOrd="0" presId="urn:microsoft.com/office/officeart/2018/2/layout/IconLabelDescriptionList"/>
    <dgm:cxn modelId="{CFCAE4DE-6412-429F-B55C-BB5536748C72}" type="presParOf" srcId="{855BEA99-4F1E-48D7-A291-8099EB24158B}" destId="{C2A9990F-1365-4C15-A83A-AB589C367224}" srcOrd="1" destOrd="0" presId="urn:microsoft.com/office/officeart/2018/2/layout/IconLabelDescriptionList"/>
    <dgm:cxn modelId="{3511466C-0357-4818-AC98-8D71092B82BF}" type="presParOf" srcId="{855BEA99-4F1E-48D7-A291-8099EB24158B}" destId="{94030800-2A04-4E34-B075-B61C092A0D1D}" srcOrd="2" destOrd="0" presId="urn:microsoft.com/office/officeart/2018/2/layout/IconLabelDescriptionList"/>
    <dgm:cxn modelId="{C757B768-172C-4396-815B-E099AD038164}" type="presParOf" srcId="{855BEA99-4F1E-48D7-A291-8099EB24158B}" destId="{C3F2B861-BA93-4738-A80E-12A00C9FBDFA}" srcOrd="3" destOrd="0" presId="urn:microsoft.com/office/officeart/2018/2/layout/IconLabelDescriptionList"/>
    <dgm:cxn modelId="{DA3BEB44-6438-440D-AEF0-429E01C95423}" type="presParOf" srcId="{855BEA99-4F1E-48D7-A291-8099EB24158B}" destId="{3895C28B-96EF-4835-83B2-4FB8D4EFC46E}" srcOrd="4" destOrd="0" presId="urn:microsoft.com/office/officeart/2018/2/layout/IconLabelDescriptionList"/>
    <dgm:cxn modelId="{6B187E70-8A93-4C43-8D09-D1B0271ECB9A}" type="presParOf" srcId="{40F61164-C4D2-41FB-BB71-2B3DE5D4FC86}" destId="{A8A40F27-0FEB-4F07-A06E-C7D902B9101B}" srcOrd="1" destOrd="0" presId="urn:microsoft.com/office/officeart/2018/2/layout/IconLabelDescriptionList"/>
    <dgm:cxn modelId="{C7E4E9FD-A4FF-4C60-B540-E7EBF25327A3}" type="presParOf" srcId="{40F61164-C4D2-41FB-BB71-2B3DE5D4FC86}" destId="{7608C6AF-9AB5-484D-BA32-A62E60B727E5}" srcOrd="2" destOrd="0" presId="urn:microsoft.com/office/officeart/2018/2/layout/IconLabelDescriptionList"/>
    <dgm:cxn modelId="{B17ECBDA-397E-4957-8CA5-27E00A918FE5}" type="presParOf" srcId="{7608C6AF-9AB5-484D-BA32-A62E60B727E5}" destId="{ECF0E97A-04E1-49DF-9906-F1D687E93177}" srcOrd="0" destOrd="0" presId="urn:microsoft.com/office/officeart/2018/2/layout/IconLabelDescriptionList"/>
    <dgm:cxn modelId="{0E7FA464-9D14-4C52-83A3-01654759D183}" type="presParOf" srcId="{7608C6AF-9AB5-484D-BA32-A62E60B727E5}" destId="{FEDEEC59-1D9F-4571-8C0A-78892AC5B520}" srcOrd="1" destOrd="0" presId="urn:microsoft.com/office/officeart/2018/2/layout/IconLabelDescriptionList"/>
    <dgm:cxn modelId="{811F6FE0-3A57-49D0-B120-5173811E63C9}" type="presParOf" srcId="{7608C6AF-9AB5-484D-BA32-A62E60B727E5}" destId="{0082A46A-5741-484D-AD7A-D7D3EC3C027F}" srcOrd="2" destOrd="0" presId="urn:microsoft.com/office/officeart/2018/2/layout/IconLabelDescriptionList"/>
    <dgm:cxn modelId="{E38E8643-E13D-46D6-AE4E-C3BB5CC6004E}" type="presParOf" srcId="{7608C6AF-9AB5-484D-BA32-A62E60B727E5}" destId="{1C2B7909-CB28-458B-9435-5468046BA199}" srcOrd="3" destOrd="0" presId="urn:microsoft.com/office/officeart/2018/2/layout/IconLabelDescriptionList"/>
    <dgm:cxn modelId="{D4E2C6EC-5662-4A0F-B0BF-FE3978D0A7F2}" type="presParOf" srcId="{7608C6AF-9AB5-484D-BA32-A62E60B727E5}" destId="{75FB48DA-0684-4B81-A6F0-0BAA95E46389}" srcOrd="4" destOrd="0" presId="urn:microsoft.com/office/officeart/2018/2/layout/IconLabelDescriptionList"/>
    <dgm:cxn modelId="{10945FE7-454F-4FCC-8F21-726FCD303D9E}" type="presParOf" srcId="{40F61164-C4D2-41FB-BB71-2B3DE5D4FC86}" destId="{F698619F-6BD6-42F2-9AD5-E3CAC49696D5}" srcOrd="3" destOrd="0" presId="urn:microsoft.com/office/officeart/2018/2/layout/IconLabelDescriptionList"/>
    <dgm:cxn modelId="{EE37EB83-EFD1-4EA6-9907-89FFE9366537}" type="presParOf" srcId="{40F61164-C4D2-41FB-BB71-2B3DE5D4FC86}" destId="{43656B8F-D7F0-47C1-9BC3-CDD9284C76E0}" srcOrd="4" destOrd="0" presId="urn:microsoft.com/office/officeart/2018/2/layout/IconLabelDescriptionList"/>
    <dgm:cxn modelId="{84D4A925-A508-449F-B0DB-4B908F5DD55D}" type="presParOf" srcId="{43656B8F-D7F0-47C1-9BC3-CDD9284C76E0}" destId="{C8950C92-B268-4142-B1BC-BAAFFB31CDDC}" srcOrd="0" destOrd="0" presId="urn:microsoft.com/office/officeart/2018/2/layout/IconLabelDescriptionList"/>
    <dgm:cxn modelId="{F4FDC243-1594-487D-B6AA-B4319B46F00C}" type="presParOf" srcId="{43656B8F-D7F0-47C1-9BC3-CDD9284C76E0}" destId="{94FC9ABE-D1A8-46BA-9C8F-D351F694CD0C}" srcOrd="1" destOrd="0" presId="urn:microsoft.com/office/officeart/2018/2/layout/IconLabelDescriptionList"/>
    <dgm:cxn modelId="{EDCCF2E9-8A29-430A-9663-05C8597BBC4B}" type="presParOf" srcId="{43656B8F-D7F0-47C1-9BC3-CDD9284C76E0}" destId="{49566D5B-7273-4678-A9CE-55128B20D4AF}" srcOrd="2" destOrd="0" presId="urn:microsoft.com/office/officeart/2018/2/layout/IconLabelDescriptionList"/>
    <dgm:cxn modelId="{A39CC4BF-5238-432A-9C26-56B1FA566FBC}" type="presParOf" srcId="{43656B8F-D7F0-47C1-9BC3-CDD9284C76E0}" destId="{BAF79957-BBF2-421B-91F8-AFD52052C193}" srcOrd="3" destOrd="0" presId="urn:microsoft.com/office/officeart/2018/2/layout/IconLabelDescriptionList"/>
    <dgm:cxn modelId="{85392AA0-0E88-4067-9CC4-6A9CB2EC436A}" type="presParOf" srcId="{43656B8F-D7F0-47C1-9BC3-CDD9284C76E0}" destId="{02397454-BD81-4423-91E7-052AA09AF42F}" srcOrd="4" destOrd="0" presId="urn:microsoft.com/office/officeart/2018/2/layout/IconLabelDescriptionList"/>
    <dgm:cxn modelId="{06DA0179-F4BA-4B67-BB8A-2DAD4BF9674B}" type="presParOf" srcId="{40F61164-C4D2-41FB-BB71-2B3DE5D4FC86}" destId="{837B4783-206C-4FD9-8C0B-805778AB6754}" srcOrd="5" destOrd="0" presId="urn:microsoft.com/office/officeart/2018/2/layout/IconLabelDescriptionList"/>
    <dgm:cxn modelId="{EF05ECF6-78F6-4AA8-814F-76FEE4B1E168}" type="presParOf" srcId="{40F61164-C4D2-41FB-BB71-2B3DE5D4FC86}" destId="{6177BAFE-39DF-45D5-80E1-5FA6BF97E605}" srcOrd="6" destOrd="0" presId="urn:microsoft.com/office/officeart/2018/2/layout/IconLabelDescriptionList"/>
    <dgm:cxn modelId="{D81E9C6D-3686-4C85-8948-4CC6DE39E144}" type="presParOf" srcId="{6177BAFE-39DF-45D5-80E1-5FA6BF97E605}" destId="{D3F8DE39-4D23-4024-B78F-7EC2F0B0AFBA}" srcOrd="0" destOrd="0" presId="urn:microsoft.com/office/officeart/2018/2/layout/IconLabelDescriptionList"/>
    <dgm:cxn modelId="{98E2F805-DFF6-43CF-9D0E-D9F1D365D58D}" type="presParOf" srcId="{6177BAFE-39DF-45D5-80E1-5FA6BF97E605}" destId="{A0AAECA8-024A-4E1B-B604-AC61761BE8D3}" srcOrd="1" destOrd="0" presId="urn:microsoft.com/office/officeart/2018/2/layout/IconLabelDescriptionList"/>
    <dgm:cxn modelId="{1AA74944-E80E-4343-A439-8CCD266C4CA1}" type="presParOf" srcId="{6177BAFE-39DF-45D5-80E1-5FA6BF97E605}" destId="{6AC65098-36F5-4569-8C3E-71854D44BE44}" srcOrd="2" destOrd="0" presId="urn:microsoft.com/office/officeart/2018/2/layout/IconLabelDescriptionList"/>
    <dgm:cxn modelId="{25EC4112-ACBE-43A6-8B00-EDDD0C1D3B7C}" type="presParOf" srcId="{6177BAFE-39DF-45D5-80E1-5FA6BF97E605}" destId="{46C9377D-6C78-4C1A-87EB-F1FA55168894}" srcOrd="3" destOrd="0" presId="urn:microsoft.com/office/officeart/2018/2/layout/IconLabelDescriptionList"/>
    <dgm:cxn modelId="{D93BB4AB-1E74-4954-9613-0A71E2413B16}" type="presParOf" srcId="{6177BAFE-39DF-45D5-80E1-5FA6BF97E605}" destId="{FC2E3400-F75F-44AA-BAB4-851BC05180D6}" srcOrd="4" destOrd="0" presId="urn:microsoft.com/office/officeart/2018/2/layout/IconLabelDescriptionList"/>
    <dgm:cxn modelId="{07226A2A-427E-40C5-A567-C7DFAEC700EF}" type="presParOf" srcId="{40F61164-C4D2-41FB-BB71-2B3DE5D4FC86}" destId="{7E5BE3DF-9FC3-402A-BAA0-D651C1E1CB94}" srcOrd="7" destOrd="0" presId="urn:microsoft.com/office/officeart/2018/2/layout/IconLabelDescriptionList"/>
    <dgm:cxn modelId="{1B44353D-040B-4A98-A169-BD5A679E41AA}" type="presParOf" srcId="{40F61164-C4D2-41FB-BB71-2B3DE5D4FC86}" destId="{CE0D1108-3868-4196-ABD6-EBF0E0D74439}" srcOrd="8" destOrd="0" presId="urn:microsoft.com/office/officeart/2018/2/layout/IconLabelDescriptionList"/>
    <dgm:cxn modelId="{EFB23AB6-71CC-4777-8CD7-76497AE79A86}" type="presParOf" srcId="{CE0D1108-3868-4196-ABD6-EBF0E0D74439}" destId="{354C1FD9-474E-495F-B7A5-4C7A019A0238}" srcOrd="0" destOrd="0" presId="urn:microsoft.com/office/officeart/2018/2/layout/IconLabelDescriptionList"/>
    <dgm:cxn modelId="{4650E413-2DC7-4854-86EF-F01FFEE08B0D}" type="presParOf" srcId="{CE0D1108-3868-4196-ABD6-EBF0E0D74439}" destId="{BAE2F833-5D32-45C5-8D9A-FF0FC47BFD1D}" srcOrd="1" destOrd="0" presId="urn:microsoft.com/office/officeart/2018/2/layout/IconLabelDescriptionList"/>
    <dgm:cxn modelId="{60F3DADB-E8B4-4D54-B672-D3588B22F75B}" type="presParOf" srcId="{CE0D1108-3868-4196-ABD6-EBF0E0D74439}" destId="{F5B79335-5F21-4AE3-B33B-325951243A12}" srcOrd="2" destOrd="0" presId="urn:microsoft.com/office/officeart/2018/2/layout/IconLabelDescriptionList"/>
    <dgm:cxn modelId="{A2ED6155-144C-4313-A20D-CCCEDAE16F5C}" type="presParOf" srcId="{CE0D1108-3868-4196-ABD6-EBF0E0D74439}" destId="{AA113936-6EAF-41CF-9CCD-2D3C717DE74A}" srcOrd="3" destOrd="0" presId="urn:microsoft.com/office/officeart/2018/2/layout/IconLabelDescriptionList"/>
    <dgm:cxn modelId="{F7F13A3D-5387-4CD6-9B07-9E07CC9F347A}" type="presParOf" srcId="{CE0D1108-3868-4196-ABD6-EBF0E0D74439}" destId="{380514B7-1B34-48CF-9993-20461948AB6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C38C8-C042-4A71-AC1F-2A618D3428A4}">
      <dsp:nvSpPr>
        <dsp:cNvPr id="0" name=""/>
        <dsp:cNvSpPr/>
      </dsp:nvSpPr>
      <dsp:spPr>
        <a:xfrm>
          <a:off x="0" y="1523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8FDF4-E5F8-45DE-B6E9-D0076376FA5B}">
      <dsp:nvSpPr>
        <dsp:cNvPr id="0" name=""/>
        <dsp:cNvSpPr/>
      </dsp:nvSpPr>
      <dsp:spPr>
        <a:xfrm>
          <a:off x="196357" y="147574"/>
          <a:ext cx="357013" cy="357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8979B-8B83-4A0E-98B5-562C81703EB7}">
      <dsp:nvSpPr>
        <dsp:cNvPr id="0" name=""/>
        <dsp:cNvSpPr/>
      </dsp:nvSpPr>
      <dsp:spPr>
        <a:xfrm>
          <a:off x="749727" y="1523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Aim of the Project</a:t>
          </a:r>
        </a:p>
      </dsp:txBody>
      <dsp:txXfrm>
        <a:off x="749727" y="1523"/>
        <a:ext cx="6262642" cy="649115"/>
      </dsp:txXfrm>
    </dsp:sp>
    <dsp:sp modelId="{560607DB-2BB7-4DC0-88FC-D02C1AC43B6F}">
      <dsp:nvSpPr>
        <dsp:cNvPr id="0" name=""/>
        <dsp:cNvSpPr/>
      </dsp:nvSpPr>
      <dsp:spPr>
        <a:xfrm>
          <a:off x="0" y="812917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41BC6-17E0-4D2B-91DA-C8E5708143F5}">
      <dsp:nvSpPr>
        <dsp:cNvPr id="0" name=""/>
        <dsp:cNvSpPr/>
      </dsp:nvSpPr>
      <dsp:spPr>
        <a:xfrm>
          <a:off x="196357" y="958968"/>
          <a:ext cx="357013" cy="357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164FE-97F1-4000-A594-2D56B587C694}">
      <dsp:nvSpPr>
        <dsp:cNvPr id="0" name=""/>
        <dsp:cNvSpPr/>
      </dsp:nvSpPr>
      <dsp:spPr>
        <a:xfrm>
          <a:off x="749727" y="812917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Idea</a:t>
          </a:r>
        </a:p>
      </dsp:txBody>
      <dsp:txXfrm>
        <a:off x="749727" y="812917"/>
        <a:ext cx="6262642" cy="649115"/>
      </dsp:txXfrm>
    </dsp:sp>
    <dsp:sp modelId="{CCBC0425-9835-49C3-802C-A45AA3B34F3C}">
      <dsp:nvSpPr>
        <dsp:cNvPr id="0" name=""/>
        <dsp:cNvSpPr/>
      </dsp:nvSpPr>
      <dsp:spPr>
        <a:xfrm>
          <a:off x="0" y="1624311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02AC0-F0EA-4BE2-8465-511365DF237C}">
      <dsp:nvSpPr>
        <dsp:cNvPr id="0" name=""/>
        <dsp:cNvSpPr/>
      </dsp:nvSpPr>
      <dsp:spPr>
        <a:xfrm>
          <a:off x="196357" y="1770361"/>
          <a:ext cx="357013" cy="3570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B1705-F4D2-40DE-ABF6-7451B5D968B5}">
      <dsp:nvSpPr>
        <dsp:cNvPr id="0" name=""/>
        <dsp:cNvSpPr/>
      </dsp:nvSpPr>
      <dsp:spPr>
        <a:xfrm>
          <a:off x="749727" y="1624311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Elaboration of Problem Statement</a:t>
          </a:r>
        </a:p>
      </dsp:txBody>
      <dsp:txXfrm>
        <a:off x="749727" y="1624311"/>
        <a:ext cx="6262642" cy="649115"/>
      </dsp:txXfrm>
    </dsp:sp>
    <dsp:sp modelId="{C7E37E3E-50C6-4220-BE42-FFF555CA3686}">
      <dsp:nvSpPr>
        <dsp:cNvPr id="0" name=""/>
        <dsp:cNvSpPr/>
      </dsp:nvSpPr>
      <dsp:spPr>
        <a:xfrm>
          <a:off x="0" y="2435704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C376F-B2E7-4E2A-B079-98288981CBD8}">
      <dsp:nvSpPr>
        <dsp:cNvPr id="0" name=""/>
        <dsp:cNvSpPr/>
      </dsp:nvSpPr>
      <dsp:spPr>
        <a:xfrm>
          <a:off x="196357" y="2581755"/>
          <a:ext cx="357013" cy="3570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E1B09-AF7D-458C-A3D9-8C7509986949}">
      <dsp:nvSpPr>
        <dsp:cNvPr id="0" name=""/>
        <dsp:cNvSpPr/>
      </dsp:nvSpPr>
      <dsp:spPr>
        <a:xfrm>
          <a:off x="749727" y="2435704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Brief overview of the project</a:t>
          </a:r>
        </a:p>
      </dsp:txBody>
      <dsp:txXfrm>
        <a:off x="749727" y="2435704"/>
        <a:ext cx="6262642" cy="649115"/>
      </dsp:txXfrm>
    </dsp:sp>
    <dsp:sp modelId="{C091D0EB-E14D-4972-93CF-060396E13D68}">
      <dsp:nvSpPr>
        <dsp:cNvPr id="0" name=""/>
        <dsp:cNvSpPr/>
      </dsp:nvSpPr>
      <dsp:spPr>
        <a:xfrm>
          <a:off x="0" y="3247098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B464E-C50D-4355-ADA2-258A3FA5266B}">
      <dsp:nvSpPr>
        <dsp:cNvPr id="0" name=""/>
        <dsp:cNvSpPr/>
      </dsp:nvSpPr>
      <dsp:spPr>
        <a:xfrm>
          <a:off x="196357" y="3393149"/>
          <a:ext cx="357013" cy="3570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A8DA5-3210-47DC-AB27-007B5982F7DF}">
      <dsp:nvSpPr>
        <dsp:cNvPr id="0" name=""/>
        <dsp:cNvSpPr/>
      </dsp:nvSpPr>
      <dsp:spPr>
        <a:xfrm>
          <a:off x="749727" y="3247098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OOP Concepts used from each Module</a:t>
          </a:r>
        </a:p>
      </dsp:txBody>
      <dsp:txXfrm>
        <a:off x="749727" y="3247098"/>
        <a:ext cx="6262642" cy="649115"/>
      </dsp:txXfrm>
    </dsp:sp>
    <dsp:sp modelId="{EB589067-4059-4CC5-8DFB-DFD95F59BE1E}">
      <dsp:nvSpPr>
        <dsp:cNvPr id="0" name=""/>
        <dsp:cNvSpPr/>
      </dsp:nvSpPr>
      <dsp:spPr>
        <a:xfrm>
          <a:off x="0" y="4058492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E5F1F-DACD-4A99-973F-43A0E2961AF6}">
      <dsp:nvSpPr>
        <dsp:cNvPr id="0" name=""/>
        <dsp:cNvSpPr/>
      </dsp:nvSpPr>
      <dsp:spPr>
        <a:xfrm>
          <a:off x="196357" y="4204543"/>
          <a:ext cx="357013" cy="3570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E83FC-C7C9-406D-9C1B-C0C06027A2E9}">
      <dsp:nvSpPr>
        <dsp:cNvPr id="0" name=""/>
        <dsp:cNvSpPr/>
      </dsp:nvSpPr>
      <dsp:spPr>
        <a:xfrm>
          <a:off x="749727" y="4058492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Members</a:t>
          </a:r>
        </a:p>
      </dsp:txBody>
      <dsp:txXfrm>
        <a:off x="749727" y="4058492"/>
        <a:ext cx="6262642" cy="649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ABD10-12C1-4FD9-A003-C4506B6495D0}">
      <dsp:nvSpPr>
        <dsp:cNvPr id="0" name=""/>
        <dsp:cNvSpPr/>
      </dsp:nvSpPr>
      <dsp:spPr>
        <a:xfrm>
          <a:off x="2571" y="0"/>
          <a:ext cx="2695551" cy="367823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Base Class called “Ship” </a:t>
          </a:r>
        </a:p>
      </dsp:txBody>
      <dsp:txXfrm>
        <a:off x="2571" y="1471295"/>
        <a:ext cx="2695551" cy="1471295"/>
      </dsp:txXfrm>
    </dsp:sp>
    <dsp:sp modelId="{E63D05D4-6FFC-42AA-861D-F1FB002AFF12}">
      <dsp:nvSpPr>
        <dsp:cNvPr id="0" name=""/>
        <dsp:cNvSpPr/>
      </dsp:nvSpPr>
      <dsp:spPr>
        <a:xfrm>
          <a:off x="737920" y="220694"/>
          <a:ext cx="1224853" cy="12248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53A7D-FEB8-48EE-8078-33D5220B7A9B}">
      <dsp:nvSpPr>
        <dsp:cNvPr id="0" name=""/>
        <dsp:cNvSpPr/>
      </dsp:nvSpPr>
      <dsp:spPr>
        <a:xfrm>
          <a:off x="2778989" y="0"/>
          <a:ext cx="2695551" cy="367823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56131"/>
            <a:satOff val="-16878"/>
            <a:lumOff val="1359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Derived classes “Cruise Ship”,  “Cargo Ship” and  “War Ship”.</a:t>
          </a:r>
        </a:p>
      </dsp:txBody>
      <dsp:txXfrm>
        <a:off x="2778989" y="1471295"/>
        <a:ext cx="2695551" cy="1471295"/>
      </dsp:txXfrm>
    </dsp:sp>
    <dsp:sp modelId="{AFD15DA4-E4F1-4F8B-96FF-437CB9FE48BD}">
      <dsp:nvSpPr>
        <dsp:cNvPr id="0" name=""/>
        <dsp:cNvSpPr/>
      </dsp:nvSpPr>
      <dsp:spPr>
        <a:xfrm>
          <a:off x="3514339" y="220694"/>
          <a:ext cx="1224853" cy="12248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EFDEB-B817-4465-AF07-2F7E1CF8ABA2}">
      <dsp:nvSpPr>
        <dsp:cNvPr id="0" name=""/>
        <dsp:cNvSpPr/>
      </dsp:nvSpPr>
      <dsp:spPr>
        <a:xfrm>
          <a:off x="5555408" y="0"/>
          <a:ext cx="2695551" cy="367823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12261"/>
            <a:satOff val="-33755"/>
            <a:lumOff val="2718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 interface setup to take inputs regarding information on defined ship class.</a:t>
          </a:r>
        </a:p>
      </dsp:txBody>
      <dsp:txXfrm>
        <a:off x="5555408" y="1471295"/>
        <a:ext cx="2695551" cy="1471295"/>
      </dsp:txXfrm>
    </dsp:sp>
    <dsp:sp modelId="{B5C3EE58-6124-4B0C-A40E-6AF19F15C3A5}">
      <dsp:nvSpPr>
        <dsp:cNvPr id="0" name=""/>
        <dsp:cNvSpPr/>
      </dsp:nvSpPr>
      <dsp:spPr>
        <a:xfrm>
          <a:off x="6290757" y="220694"/>
          <a:ext cx="1224853" cy="122485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2E37E-6BCF-4803-9DAD-D94E0DE7B767}">
      <dsp:nvSpPr>
        <dsp:cNvPr id="0" name=""/>
        <dsp:cNvSpPr/>
      </dsp:nvSpPr>
      <dsp:spPr>
        <a:xfrm>
          <a:off x="8331826" y="0"/>
          <a:ext cx="2695551" cy="367823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68392"/>
            <a:satOff val="-50633"/>
            <a:lumOff val="4077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Display of all ships’ information if it is the end of the day.</a:t>
          </a:r>
        </a:p>
      </dsp:txBody>
      <dsp:txXfrm>
        <a:off x="8331826" y="1471295"/>
        <a:ext cx="2695551" cy="1471295"/>
      </dsp:txXfrm>
    </dsp:sp>
    <dsp:sp modelId="{2812C1CA-55A2-40E8-926C-B7D3593DB07F}">
      <dsp:nvSpPr>
        <dsp:cNvPr id="0" name=""/>
        <dsp:cNvSpPr/>
      </dsp:nvSpPr>
      <dsp:spPr>
        <a:xfrm>
          <a:off x="9067175" y="220694"/>
          <a:ext cx="1224853" cy="122485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F1612-3A42-4070-A63C-760E9FC24742}">
      <dsp:nvSpPr>
        <dsp:cNvPr id="0" name=""/>
        <dsp:cNvSpPr/>
      </dsp:nvSpPr>
      <dsp:spPr>
        <a:xfrm>
          <a:off x="441197" y="2942590"/>
          <a:ext cx="10147554" cy="551735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C1F5E-36FE-4ED8-B022-881F7E3C8DBA}">
      <dsp:nvSpPr>
        <dsp:cNvPr id="0" name=""/>
        <dsp:cNvSpPr/>
      </dsp:nvSpPr>
      <dsp:spPr>
        <a:xfrm>
          <a:off x="5358" y="737204"/>
          <a:ext cx="657903" cy="6579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30800-2A04-4E34-B075-B61C092A0D1D}">
      <dsp:nvSpPr>
        <dsp:cNvPr id="0" name=""/>
        <dsp:cNvSpPr/>
      </dsp:nvSpPr>
      <dsp:spPr>
        <a:xfrm>
          <a:off x="5358" y="1466975"/>
          <a:ext cx="1879725" cy="414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Module 1: Classes</a:t>
          </a:r>
        </a:p>
      </dsp:txBody>
      <dsp:txXfrm>
        <a:off x="5358" y="1466975"/>
        <a:ext cx="1879725" cy="414126"/>
      </dsp:txXfrm>
    </dsp:sp>
    <dsp:sp modelId="{3895C28B-96EF-4835-83B2-4FB8D4EFC46E}">
      <dsp:nvSpPr>
        <dsp:cNvPr id="0" name=""/>
        <dsp:cNvSpPr/>
      </dsp:nvSpPr>
      <dsp:spPr>
        <a:xfrm>
          <a:off x="5358" y="1914528"/>
          <a:ext cx="1879725" cy="49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Different ship types are structured as classes.</a:t>
          </a:r>
        </a:p>
      </dsp:txBody>
      <dsp:txXfrm>
        <a:off x="5358" y="1914528"/>
        <a:ext cx="1879725" cy="494000"/>
      </dsp:txXfrm>
    </dsp:sp>
    <dsp:sp modelId="{ECF0E97A-04E1-49DF-9906-F1D687E93177}">
      <dsp:nvSpPr>
        <dsp:cNvPr id="0" name=""/>
        <dsp:cNvSpPr/>
      </dsp:nvSpPr>
      <dsp:spPr>
        <a:xfrm>
          <a:off x="2214035" y="737204"/>
          <a:ext cx="657903" cy="6579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2A46A-5741-484D-AD7A-D7D3EC3C027F}">
      <dsp:nvSpPr>
        <dsp:cNvPr id="0" name=""/>
        <dsp:cNvSpPr/>
      </dsp:nvSpPr>
      <dsp:spPr>
        <a:xfrm>
          <a:off x="2214035" y="1466975"/>
          <a:ext cx="1879725" cy="414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Module 2: Constructors</a:t>
          </a:r>
        </a:p>
      </dsp:txBody>
      <dsp:txXfrm>
        <a:off x="2214035" y="1466975"/>
        <a:ext cx="1879725" cy="414126"/>
      </dsp:txXfrm>
    </dsp:sp>
    <dsp:sp modelId="{75FB48DA-0684-4B81-A6F0-0BAA95E46389}">
      <dsp:nvSpPr>
        <dsp:cNvPr id="0" name=""/>
        <dsp:cNvSpPr/>
      </dsp:nvSpPr>
      <dsp:spPr>
        <a:xfrm>
          <a:off x="2214035" y="1914528"/>
          <a:ext cx="1879725" cy="49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initialize certain data members to default, or to set values to them.</a:t>
          </a:r>
        </a:p>
      </dsp:txBody>
      <dsp:txXfrm>
        <a:off x="2214035" y="1914528"/>
        <a:ext cx="1879725" cy="494000"/>
      </dsp:txXfrm>
    </dsp:sp>
    <dsp:sp modelId="{C8950C92-B268-4142-B1BC-BAAFFB31CDDC}">
      <dsp:nvSpPr>
        <dsp:cNvPr id="0" name=""/>
        <dsp:cNvSpPr/>
      </dsp:nvSpPr>
      <dsp:spPr>
        <a:xfrm>
          <a:off x="4422712" y="737204"/>
          <a:ext cx="657903" cy="6579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66D5B-7273-4678-A9CE-55128B20D4AF}">
      <dsp:nvSpPr>
        <dsp:cNvPr id="0" name=""/>
        <dsp:cNvSpPr/>
      </dsp:nvSpPr>
      <dsp:spPr>
        <a:xfrm>
          <a:off x="4422712" y="1466975"/>
          <a:ext cx="1879725" cy="414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Module 3: Inheritance</a:t>
          </a:r>
        </a:p>
      </dsp:txBody>
      <dsp:txXfrm>
        <a:off x="4422712" y="1466975"/>
        <a:ext cx="1879725" cy="414126"/>
      </dsp:txXfrm>
    </dsp:sp>
    <dsp:sp modelId="{02397454-BD81-4423-91E7-052AA09AF42F}">
      <dsp:nvSpPr>
        <dsp:cNvPr id="0" name=""/>
        <dsp:cNvSpPr/>
      </dsp:nvSpPr>
      <dsp:spPr>
        <a:xfrm>
          <a:off x="4422712" y="1914528"/>
          <a:ext cx="1879725" cy="49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Different types of ships derive from the base class Ship.</a:t>
          </a:r>
        </a:p>
      </dsp:txBody>
      <dsp:txXfrm>
        <a:off x="4422712" y="1914528"/>
        <a:ext cx="1879725" cy="494000"/>
      </dsp:txXfrm>
    </dsp:sp>
    <dsp:sp modelId="{D3F8DE39-4D23-4024-B78F-7EC2F0B0AFBA}">
      <dsp:nvSpPr>
        <dsp:cNvPr id="0" name=""/>
        <dsp:cNvSpPr/>
      </dsp:nvSpPr>
      <dsp:spPr>
        <a:xfrm>
          <a:off x="6631389" y="737204"/>
          <a:ext cx="657903" cy="6579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65098-36F5-4569-8C3E-71854D44BE44}">
      <dsp:nvSpPr>
        <dsp:cNvPr id="0" name=""/>
        <dsp:cNvSpPr/>
      </dsp:nvSpPr>
      <dsp:spPr>
        <a:xfrm>
          <a:off x="6631389" y="1466975"/>
          <a:ext cx="1879725" cy="414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Module 4: Generic Classes</a:t>
          </a:r>
        </a:p>
      </dsp:txBody>
      <dsp:txXfrm>
        <a:off x="6631389" y="1466975"/>
        <a:ext cx="1879725" cy="414126"/>
      </dsp:txXfrm>
    </dsp:sp>
    <dsp:sp modelId="{FC2E3400-F75F-44AA-BAB4-851BC05180D6}">
      <dsp:nvSpPr>
        <dsp:cNvPr id="0" name=""/>
        <dsp:cNvSpPr/>
      </dsp:nvSpPr>
      <dsp:spPr>
        <a:xfrm>
          <a:off x="6631389" y="1914528"/>
          <a:ext cx="1879725" cy="49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consider different data types taken as inputs in the registry.</a:t>
          </a:r>
        </a:p>
      </dsp:txBody>
      <dsp:txXfrm>
        <a:off x="6631389" y="1914528"/>
        <a:ext cx="1879725" cy="494000"/>
      </dsp:txXfrm>
    </dsp:sp>
    <dsp:sp modelId="{354C1FD9-474E-495F-B7A5-4C7A019A0238}">
      <dsp:nvSpPr>
        <dsp:cNvPr id="0" name=""/>
        <dsp:cNvSpPr/>
      </dsp:nvSpPr>
      <dsp:spPr>
        <a:xfrm>
          <a:off x="8840066" y="737204"/>
          <a:ext cx="657903" cy="6579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79335-5F21-4AE3-B33B-325951243A12}">
      <dsp:nvSpPr>
        <dsp:cNvPr id="0" name=""/>
        <dsp:cNvSpPr/>
      </dsp:nvSpPr>
      <dsp:spPr>
        <a:xfrm>
          <a:off x="8840066" y="1466975"/>
          <a:ext cx="1879725" cy="414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Module 5: STL (Vector)</a:t>
          </a:r>
        </a:p>
      </dsp:txBody>
      <dsp:txXfrm>
        <a:off x="8840066" y="1466975"/>
        <a:ext cx="1879725" cy="414126"/>
      </dsp:txXfrm>
    </dsp:sp>
    <dsp:sp modelId="{380514B7-1B34-48CF-9993-20461948AB69}">
      <dsp:nvSpPr>
        <dsp:cNvPr id="0" name=""/>
        <dsp:cNvSpPr/>
      </dsp:nvSpPr>
      <dsp:spPr>
        <a:xfrm>
          <a:off x="8840066" y="1914528"/>
          <a:ext cx="1879725" cy="49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To store the different ships created and operate on them as a whole.</a:t>
          </a:r>
          <a:endParaRPr lang="en-US" sz="1100" kern="1200"/>
        </a:p>
      </dsp:txBody>
      <dsp:txXfrm>
        <a:off x="8840066" y="1914528"/>
        <a:ext cx="1879725" cy="49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19-Jul-21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19-Jul-21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2" t="9091" r="1436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Oop with c++ mini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75E4F7"/>
                </a:solidFill>
              </a:rPr>
              <a:t>By: </a:t>
            </a:r>
            <a:br>
              <a:rPr lang="en-US" dirty="0">
                <a:solidFill>
                  <a:srgbClr val="75E4F7"/>
                </a:solidFill>
              </a:rPr>
            </a:br>
            <a:r>
              <a:rPr lang="en-US" dirty="0">
                <a:solidFill>
                  <a:srgbClr val="75E4F7"/>
                </a:solidFill>
              </a:rPr>
              <a:t>Mayur m </a:t>
            </a:r>
            <a:r>
              <a:rPr lang="en-US" dirty="0" err="1">
                <a:solidFill>
                  <a:srgbClr val="75E4F7"/>
                </a:solidFill>
              </a:rPr>
              <a:t>joshi</a:t>
            </a:r>
            <a:r>
              <a:rPr lang="en-US" dirty="0">
                <a:solidFill>
                  <a:srgbClr val="75E4F7"/>
                </a:solidFill>
              </a:rPr>
              <a:t> &amp;</a:t>
            </a:r>
            <a:br>
              <a:rPr lang="en-US" dirty="0">
                <a:solidFill>
                  <a:srgbClr val="75E4F7"/>
                </a:solidFill>
              </a:rPr>
            </a:br>
            <a:r>
              <a:rPr lang="en-US" dirty="0">
                <a:solidFill>
                  <a:srgbClr val="75E4F7"/>
                </a:solidFill>
              </a:rPr>
              <a:t>Sathkeerthi y Agnihothri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13E66-07F0-436C-95D8-71E2AE9FF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Overview of presentation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8CEF167-0D07-4343-8581-2DE4485635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301603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1859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25C38C8-C042-4A71-AC1F-2A618D34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graphicEl>
                                              <a:dgm id="{525C38C8-C042-4A71-AC1F-2A618D34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548FDF4-E5F8-45DE-B6E9-D0076376F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graphicEl>
                                              <a:dgm id="{5548FDF4-E5F8-45DE-B6E9-D0076376F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8478979B-8B83-4A0E-98B5-562C81703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graphicEl>
                                              <a:dgm id="{8478979B-8B83-4A0E-98B5-562C81703E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DD541BC6-17E0-4D2B-91DA-C8E5708143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graphicEl>
                                              <a:dgm id="{DD541BC6-17E0-4D2B-91DA-C8E5708143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60607DB-2BB7-4DC0-88FC-D02C1AC43B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graphicEl>
                                              <a:dgm id="{560607DB-2BB7-4DC0-88FC-D02C1AC43B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C67164FE-97F1-4000-A594-2D56B587C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>
                                            <p:graphicEl>
                                              <a:dgm id="{C67164FE-97F1-4000-A594-2D56B587C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CCBC0425-9835-49C3-802C-A45AA3B34F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graphicEl>
                                              <a:dgm id="{CCBC0425-9835-49C3-802C-A45AA3B34F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16802AC0-F0EA-4BE2-8465-511365DF23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graphicEl>
                                              <a:dgm id="{16802AC0-F0EA-4BE2-8465-511365DF23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E6B1705-F4D2-40DE-ABF6-7451B5D96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graphicEl>
                                              <a:dgm id="{0E6B1705-F4D2-40DE-ABF6-7451B5D96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A8C376F-B2E7-4E2A-B079-98288981C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graphicEl>
                                              <a:dgm id="{5A8C376F-B2E7-4E2A-B079-98288981CB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C7E37E3E-50C6-4220-BE42-FFF555CA3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>
                                            <p:graphicEl>
                                              <a:dgm id="{C7E37E3E-50C6-4220-BE42-FFF555CA3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4E1B09-AF7D-458C-A3D9-8C7509986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>
                                            <p:graphicEl>
                                              <a:dgm id="{654E1B09-AF7D-458C-A3D9-8C75099869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C091D0EB-E14D-4972-93CF-060396E13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>
                                            <p:graphicEl>
                                              <a:dgm id="{C091D0EB-E14D-4972-93CF-060396E13D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FFB464E-C50D-4355-ADA2-258A3FA52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graphicEl>
                                              <a:dgm id="{BFFB464E-C50D-4355-ADA2-258A3FA52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CAA8DA5-3210-47DC-AB27-007B5982F7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>
                                            <p:graphicEl>
                                              <a:dgm id="{9CAA8DA5-3210-47DC-AB27-007B5982F7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A49E5F1F-DACD-4A99-973F-43A0E2961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>
                                            <p:graphicEl>
                                              <a:dgm id="{A49E5F1F-DACD-4A99-973F-43A0E2961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EB589067-4059-4CC5-8DFB-DFD95F59B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>
                                            <p:graphicEl>
                                              <a:dgm id="{EB589067-4059-4CC5-8DFB-DFD95F59B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08E83FC-C7C9-406D-9C1B-C0C06027A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graphicEl>
                                              <a:dgm id="{408E83FC-C7C9-406D-9C1B-C0C06027A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9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E3951-0465-4D48-863E-3F82FE607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9960" y="1507414"/>
            <a:ext cx="7295507" cy="370332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Aim of the project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8084B-2D5A-4981-BEF7-D23BAFE75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To collect data of ships arriving and leaving the dockyard and store it in database,  and to handle the daily data.</a:t>
            </a:r>
            <a:endParaRPr lang="en-IN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26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cue buoy floating at sea">
            <a:extLst>
              <a:ext uri="{FF2B5EF4-FFF2-40B4-BE49-F238E27FC236}">
                <a16:creationId xmlns:a16="http://schemas.microsoft.com/office/drawing/2014/main" id="{C4829DCB-DD80-4619-81FA-FC401E9E7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" b="15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E7FDC6-743D-481D-8FE9-12D14F60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Dockyard ship arrival details registry</a:t>
            </a:r>
          </a:p>
        </p:txBody>
      </p:sp>
    </p:spTree>
    <p:extLst>
      <p:ext uri="{BB962C8B-B14F-4D97-AF65-F5344CB8AC3E}">
        <p14:creationId xmlns:p14="http://schemas.microsoft.com/office/powerpoint/2010/main" val="262595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04BC4-9E73-40ED-988F-6F6BE8DB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US" sz="5400" dirty="0"/>
              <a:t>Elaboration of Problem Statement</a:t>
            </a:r>
            <a:endParaRPr lang="en-IN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F02360-CA1A-4326-8021-F4B608773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5363742"/>
          </a:xfrm>
          <a:ln w="57150">
            <a:noFill/>
          </a:ln>
        </p:spPr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Many ships and vessels arrive into a dockyard.  To keep the dockyard disciplined and in check, we need the Dockyard Ship arrival details registry.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This registry is used to take data of important details about the arrived ship and store them in database.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Important data to be stored can be: 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Name of the Ship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Name of Captain of the Ship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Year in which the ship was built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Type of ship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Important parameters regarding the type of ship (such as Cargo capacity for Cargo Ships, Weapon Carrying capacity for Warships, etc.)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This project focuses on doing exactly the above mentioned procedures.</a:t>
            </a:r>
          </a:p>
        </p:txBody>
      </p:sp>
    </p:spTree>
    <p:extLst>
      <p:ext uri="{BB962C8B-B14F-4D97-AF65-F5344CB8AC3E}">
        <p14:creationId xmlns:p14="http://schemas.microsoft.com/office/powerpoint/2010/main" val="26603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5A49-00F2-483E-947C-571A95D9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Brief overview of the project</a:t>
            </a:r>
            <a:endParaRPr lang="en-IN" dirty="0">
              <a:solidFill>
                <a:srgbClr val="FFFEFF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9A39FFB-714E-435C-B104-D477F2B3F1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17237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07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9BF1612-3A42-4070-A63C-760E9FC24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graphicEl>
                                              <a:dgm id="{A9BF1612-3A42-4070-A63C-760E9FC247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63D05D4-6FFC-42AA-861D-F1FB002AF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graphicEl>
                                              <a:dgm id="{E63D05D4-6FFC-42AA-861D-F1FB002AFF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5FABD10-12C1-4FD9-A003-C4506B649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graphicEl>
                                              <a:dgm id="{A5FABD10-12C1-4FD9-A003-C4506B6495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FD15DA4-E4F1-4F8B-96FF-437CB9FE4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graphicEl>
                                              <a:dgm id="{AFD15DA4-E4F1-4F8B-96FF-437CB9FE48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9053A7D-FEB8-48EE-8078-33D5220B7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dgm id="{C9053A7D-FEB8-48EE-8078-33D5220B7A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B5C3EE58-6124-4B0C-A40E-6AF19F15C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graphicEl>
                                              <a:dgm id="{B5C3EE58-6124-4B0C-A40E-6AF19F15C3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86EFDEB-B817-4465-AF07-2F7E1CF8A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graphicEl>
                                              <a:dgm id="{C86EFDEB-B817-4465-AF07-2F7E1CF8AB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2812C1CA-55A2-40E8-926C-B7D3593DB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graphicEl>
                                              <a:dgm id="{2812C1CA-55A2-40E8-926C-B7D3593DB0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BD2E37E-6BCF-4803-9DAD-D94E0DE7B7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>
                                            <p:graphicEl>
                                              <a:dgm id="{ABD2E37E-6BCF-4803-9DAD-D94E0DE7B7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8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6274610-0B8D-4F68-A77F-F6160E3C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9AE48-8814-4B77-BC09-95D37ABB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4999383"/>
            <a:ext cx="11293599" cy="952428"/>
          </a:xfrm>
        </p:spPr>
        <p:txBody>
          <a:bodyPr anchor="ctr">
            <a:normAutofit/>
          </a:bodyPr>
          <a:lstStyle/>
          <a:p>
            <a:r>
              <a:rPr lang="en-US" dirty="0"/>
              <a:t>OOP concepts used in the project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820321-1BC7-42E1-B710-A84C5A22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C26AE0-EBFE-438D-AA3D-CAA6DAC6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8057AF-D878-40E9-BA0D-638F35F05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E46F63-BF3A-400A-A34D-308744F0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C22C02-8AD4-428D-8428-62A410D83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6798353"/>
              </p:ext>
            </p:extLst>
          </p:nvPr>
        </p:nvGraphicFramePr>
        <p:xfrm>
          <a:off x="742950" y="1093924"/>
          <a:ext cx="10725150" cy="314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9500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6C1F5E-36FE-4ED8-B022-881F7E3C8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F56C1F5E-36FE-4ED8-B022-881F7E3C8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030800-2A04-4E34-B075-B61C092A0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94030800-2A04-4E34-B075-B61C092A0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95C28B-96EF-4835-83B2-4FB8D4EFC4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895C28B-96EF-4835-83B2-4FB8D4EFC4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F0E97A-04E1-49DF-9906-F1D687E93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ECF0E97A-04E1-49DF-9906-F1D687E931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82A46A-5741-484D-AD7A-D7D3EC3C0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0082A46A-5741-484D-AD7A-D7D3EC3C02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FB48DA-0684-4B81-A6F0-0BAA95E46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75FB48DA-0684-4B81-A6F0-0BAA95E46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950C92-B268-4142-B1BC-BAAFFB31CD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C8950C92-B268-4142-B1BC-BAAFFB31CD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566D5B-7273-4678-A9CE-55128B20D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49566D5B-7273-4678-A9CE-55128B20D4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397454-BD81-4423-91E7-052AA09AF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02397454-BD81-4423-91E7-052AA09AF4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F8DE39-4D23-4024-B78F-7EC2F0B0AF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D3F8DE39-4D23-4024-B78F-7EC2F0B0AF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C65098-36F5-4569-8C3E-71854D44BE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6AC65098-36F5-4569-8C3E-71854D44BE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2E3400-F75F-44AA-BAB4-851BC05180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FC2E3400-F75F-44AA-BAB4-851BC05180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4C1FD9-474E-495F-B7A5-4C7A019A0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graphicEl>
                                              <a:dgm id="{354C1FD9-474E-495F-B7A5-4C7A019A0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B79335-5F21-4AE3-B33B-325951243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F5B79335-5F21-4AE3-B33B-325951243A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0514B7-1B34-48CF-9993-20461948A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graphicEl>
                                              <a:dgm id="{380514B7-1B34-48CF-9993-20461948AB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CFD297-D1AB-4A9E-9DD2-20560FF8E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F9B0B-559F-4DEB-BE09-8CB6C87B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8444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0653BB-8104-4496-BA4F-6D7299B5B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8444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DA8682-5D58-471F-ABF5-86935C442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8088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F686BF-39CA-4117-85DD-9C82FA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4757866"/>
            <a:ext cx="11309338" cy="16566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28A55-341A-4E2C-9DA8-062CD6D4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845617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PROJECT MEMBERS</a:t>
            </a:r>
            <a:endParaRPr lang="en-IN" dirty="0">
              <a:solidFill>
                <a:srgbClr val="FFFE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9BE144-EC79-46C0-9F73-1465BA59B61A}"/>
              </a:ext>
            </a:extLst>
          </p:cNvPr>
          <p:cNvGrpSpPr/>
          <p:nvPr/>
        </p:nvGrpSpPr>
        <p:grpSpPr>
          <a:xfrm>
            <a:off x="581025" y="2061328"/>
            <a:ext cx="11029948" cy="1012558"/>
            <a:chOff x="809829" y="2476257"/>
            <a:chExt cx="10378376" cy="9527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016761-FB86-4731-A203-6975C05D1354}"/>
                </a:ext>
              </a:extLst>
            </p:cNvPr>
            <p:cNvSpPr/>
            <p:nvPr/>
          </p:nvSpPr>
          <p:spPr>
            <a:xfrm>
              <a:off x="809829" y="2476257"/>
              <a:ext cx="872645" cy="87264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D04C535-7251-421C-920A-0BDCCFF5D48E}"/>
                </a:ext>
              </a:extLst>
            </p:cNvPr>
            <p:cNvSpPr/>
            <p:nvPr/>
          </p:nvSpPr>
          <p:spPr>
            <a:xfrm>
              <a:off x="1246152" y="2476257"/>
              <a:ext cx="4655883" cy="872645"/>
            </a:xfrm>
            <a:custGeom>
              <a:avLst/>
              <a:gdLst>
                <a:gd name="connsiteX0" fmla="*/ 0 w 4655883"/>
                <a:gd name="connsiteY0" fmla="*/ 0 h 872645"/>
                <a:gd name="connsiteX1" fmla="*/ 4655883 w 4655883"/>
                <a:gd name="connsiteY1" fmla="*/ 0 h 872645"/>
                <a:gd name="connsiteX2" fmla="*/ 4655883 w 4655883"/>
                <a:gd name="connsiteY2" fmla="*/ 872645 h 872645"/>
                <a:gd name="connsiteX3" fmla="*/ 0 w 4655883"/>
                <a:gd name="connsiteY3" fmla="*/ 872645 h 872645"/>
                <a:gd name="connsiteX4" fmla="*/ 0 w 4655883"/>
                <a:gd name="connsiteY4" fmla="*/ 0 h 87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5883" h="872645">
                  <a:moveTo>
                    <a:pt x="0" y="0"/>
                  </a:moveTo>
                  <a:lnTo>
                    <a:pt x="4655883" y="0"/>
                  </a:lnTo>
                  <a:lnTo>
                    <a:pt x="4655883" y="872645"/>
                  </a:lnTo>
                  <a:lnTo>
                    <a:pt x="0" y="8726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8100" rIns="0" bIns="38100" numCol="1" spcCol="1270" anchor="ctr" anchorCtr="0">
              <a:norm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100" kern="1200" dirty="0"/>
                <a:t>Sathkeerthi Y Agnihothri</a:t>
              </a:r>
              <a:br>
                <a:rPr lang="en-US" sz="3100" kern="1200" dirty="0"/>
              </a:br>
              <a:r>
                <a:rPr lang="en-US" sz="3100" kern="1200" dirty="0"/>
                <a:t>4NI19CS099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78DEB88-99D0-47D2-947A-FF0FEC265F7C}"/>
                </a:ext>
              </a:extLst>
            </p:cNvPr>
            <p:cNvSpPr/>
            <p:nvPr/>
          </p:nvSpPr>
          <p:spPr>
            <a:xfrm>
              <a:off x="6096000" y="2556355"/>
              <a:ext cx="872645" cy="87264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90072C-5DD2-4C5A-8C51-CD2223B08766}"/>
                </a:ext>
              </a:extLst>
            </p:cNvPr>
            <p:cNvSpPr/>
            <p:nvPr/>
          </p:nvSpPr>
          <p:spPr>
            <a:xfrm>
              <a:off x="6532322" y="2481595"/>
              <a:ext cx="4655883" cy="872645"/>
            </a:xfrm>
            <a:custGeom>
              <a:avLst/>
              <a:gdLst>
                <a:gd name="connsiteX0" fmla="*/ 0 w 4655883"/>
                <a:gd name="connsiteY0" fmla="*/ 0 h 872645"/>
                <a:gd name="connsiteX1" fmla="*/ 4655883 w 4655883"/>
                <a:gd name="connsiteY1" fmla="*/ 0 h 872645"/>
                <a:gd name="connsiteX2" fmla="*/ 4655883 w 4655883"/>
                <a:gd name="connsiteY2" fmla="*/ 872645 h 872645"/>
                <a:gd name="connsiteX3" fmla="*/ 0 w 4655883"/>
                <a:gd name="connsiteY3" fmla="*/ 872645 h 872645"/>
                <a:gd name="connsiteX4" fmla="*/ 0 w 4655883"/>
                <a:gd name="connsiteY4" fmla="*/ 0 h 87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5883" h="872645">
                  <a:moveTo>
                    <a:pt x="0" y="0"/>
                  </a:moveTo>
                  <a:lnTo>
                    <a:pt x="4655883" y="0"/>
                  </a:lnTo>
                  <a:lnTo>
                    <a:pt x="4655883" y="872645"/>
                  </a:lnTo>
                  <a:lnTo>
                    <a:pt x="0" y="8726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8100" rIns="0" bIns="38100" numCol="1" spcCol="1270" anchor="ctr" anchorCtr="0">
              <a:norm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100" kern="1200" dirty="0"/>
                <a:t>Mayur M Joshi</a:t>
              </a:r>
              <a:br>
                <a:rPr lang="en-US" sz="3100" kern="1200" dirty="0"/>
              </a:br>
              <a:r>
                <a:rPr lang="en-US" sz="3100" kern="1200" dirty="0"/>
                <a:t>4NI19CS068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67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ats by town">
            <a:extLst>
              <a:ext uri="{FF2B5EF4-FFF2-40B4-BE49-F238E27FC236}">
                <a16:creationId xmlns:a16="http://schemas.microsoft.com/office/drawing/2014/main" id="{B846D5B7-5A56-4EE7-8466-9CDAF135D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4" r="4267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E4AED1DD310A45A3AE8D999774B158" ma:contentTypeVersion="0" ma:contentTypeDescription="Create a new document." ma:contentTypeScope="" ma:versionID="4a54b0a56d1e1a1d1f63d0ebc2c2671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1f68328b4a6d09adb54debf18a701f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48092-4A2C-4E16-B971-9ACADFFF69E4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E2C16D4-0DF5-4E34-9385-5017900D26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159</TotalTime>
  <Words>349</Words>
  <Application>Microsoft Office PowerPoint</Application>
  <PresentationFormat>Widescreen</PresentationFormat>
  <Paragraphs>47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Wingdings 2</vt:lpstr>
      <vt:lpstr>Dividend</vt:lpstr>
      <vt:lpstr>Oop with c++ mini project</vt:lpstr>
      <vt:lpstr>Overview of presentation</vt:lpstr>
      <vt:lpstr>Aim of the project</vt:lpstr>
      <vt:lpstr>Dockyard ship arrival details registry</vt:lpstr>
      <vt:lpstr>Elaboration of Problem Statement</vt:lpstr>
      <vt:lpstr>Brief overview of the project</vt:lpstr>
      <vt:lpstr>OOP concepts used in the project</vt:lpstr>
      <vt:lpstr>PROJECT MEMBERS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with c++ mini project</dc:title>
  <dc:creator>Sathkeerthi Agnihothri</dc:creator>
  <cp:lastModifiedBy>Mayur Joshi</cp:lastModifiedBy>
  <cp:revision>4</cp:revision>
  <dcterms:created xsi:type="dcterms:W3CDTF">2021-07-15T14:10:30Z</dcterms:created>
  <dcterms:modified xsi:type="dcterms:W3CDTF">2021-07-19T12:23:55Z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0x01010055E4AED1DD310A45A3AE8D999774B158</vt:lpwstr>
  </property>
</Properties>
</file>